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0DB4-07C4-6F67-F7D1-C0064CB29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E3BEF9-9CE0-9384-8279-6E48D7BC4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CC62B-45D5-86E2-DDC3-80C28768B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9EE2D-1566-BCE4-7CE5-E9FC79AD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A0E73-2A62-4A4E-D211-CE8BA5202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1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7CB73-60A1-AF08-AB3B-FB4996116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AB4D92-3100-3319-943D-FBD50DD09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4B7E8-467B-7887-7E95-C1140DA22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1F966-71D3-9C3F-7B65-0176B92C2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40A61-27BE-EBAD-FB25-068696FD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2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5ABA2F-305A-AEF5-A249-763A774F9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3DD49-4FE5-12D4-3FF1-DF4883585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E0E61-FAEA-24F5-6D7F-C269C28AC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30D39-54BB-915D-2E8F-8C3EC935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D4B32-6321-388C-2323-E474C7F36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8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8EBBC-028E-D819-2EED-A573B1386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A7E7F-6DD9-903C-F6C3-A0902383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5777B-788C-F3B5-7F02-102E58674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4C3E9-1DD1-E9A8-D1A9-EA5FBC90F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755A5-0F74-7F4B-5D22-BD3EBDC34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029EA-A0C0-C1F8-5E2D-F15BF00A0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7E44C-AD60-7DF4-DD71-F7DC98563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F90AA-F5AE-E90B-A7BB-69D4DB45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FB0C9-22AB-F30C-2206-F633BF643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42527-C0BA-0569-597A-AC2B78F0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0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E1DBC-C74C-F7CC-292E-8A3189204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4F78B-4DA4-ACA3-FA02-4F5040DCF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F518BE-171C-5B3E-8707-9D3A078ED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E91DBA-FDB2-7972-D225-33D91EBF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A726E-6533-9A5A-03CA-E1F7B97B9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27628-81B6-DA81-E4FB-17CFED9C8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82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0CBF0-E3E5-2459-48E5-5FF926FEC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71249-B937-2E17-6BCE-A207143C7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2B2AA-E1FF-D666-7928-229C4728A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28A3EF-BF53-E334-F2F9-BBE5B9238E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DB6DA7-18ED-DF2E-7FA5-E66C88552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5FB513-F23C-93D5-595B-326723C2E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30E97-1EDB-2D81-C803-D2BE9D923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2F1845-791F-4693-FB75-72F43F523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1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01CE8-43AF-D988-4D29-F013FFE88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CA2870-FA59-0B57-4AD5-39FEB1F92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C1667-32E4-9FC2-CD46-1638425BA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AA700D-1780-96D2-FF3C-A1D6A75F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9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60ED68-64C2-4FE5-72A1-4948BF093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8518D3-F433-EF48-8028-B54929B0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C8FE2-EC2A-2CA3-78F8-FC23F310E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4BF8F-1BEA-A30B-9A89-CCD66B1F4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74ED7-3D05-D88A-FD98-E6783D43E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13716-0BF0-242F-85C3-F0AE8ABBF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ABFFD-4025-0342-4FD9-83DDE4DF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F642D-FC0C-E057-591F-F346F470A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EDA26-B28D-1A56-7D6C-CD7269EB0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88753-C4B6-A369-2942-130EFE3D3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C4442B-2031-A00B-07CB-DBBB01AD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1974F-B359-B3AB-32CB-DE17F6A26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9C7F3-545A-A3C3-A54F-5E6DDCFC8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56F95-637E-950B-B77E-A324DBC8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3E84B-383E-6990-0138-6D91E2B45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6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0D1D15-F609-9BDC-0A95-50512073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3A8DE-52B4-FC4A-265D-CCB196473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1ED2E-0C42-AE3F-F78D-9213A6EB7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F2669-BFC1-4136-AF9A-603DEFFFCE7F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5EEB5-4D13-F1BE-9F30-1719E5FB65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1F434-0492-AD5F-D9F4-8BDC794DF8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0E48-5008-4316-A1B0-1F7C05131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8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20BA6-11F9-43EA-A546-99A65227B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CRIPT Python SDK 2.0</a:t>
            </a:r>
          </a:p>
        </p:txBody>
      </p:sp>
    </p:spTree>
    <p:extLst>
      <p:ext uri="{BB962C8B-B14F-4D97-AF65-F5344CB8AC3E}">
        <p14:creationId xmlns:p14="http://schemas.microsoft.com/office/powerpoint/2010/main" val="2911534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59653-9A20-6CD6-23E1-90E72386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0D34F-020C-7824-90A4-603EE89FB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Intuitive</a:t>
            </a:r>
          </a:p>
          <a:p>
            <a:pPr lvl="1"/>
            <a:r>
              <a:rPr lang="en-US" dirty="0"/>
              <a:t>Easy to learn and work with</a:t>
            </a:r>
          </a:p>
          <a:p>
            <a:pPr lvl="1"/>
            <a:r>
              <a:rPr lang="en-US" dirty="0"/>
              <a:t>Good and helpful errors</a:t>
            </a:r>
          </a:p>
          <a:p>
            <a:r>
              <a:rPr lang="en-US" dirty="0"/>
              <a:t>Maintainable</a:t>
            </a:r>
          </a:p>
          <a:p>
            <a:pPr lvl="1"/>
            <a:r>
              <a:rPr lang="en-US" dirty="0"/>
              <a:t>Clean, understandable, modular code with comments, and doc strings</a:t>
            </a:r>
          </a:p>
          <a:p>
            <a:pPr lvl="1"/>
            <a:r>
              <a:rPr lang="en-US" dirty="0"/>
              <a:t>Easy read and update</a:t>
            </a:r>
          </a:p>
          <a:p>
            <a:r>
              <a:rPr lang="en-US" dirty="0"/>
              <a:t>Capable</a:t>
            </a:r>
          </a:p>
          <a:p>
            <a:pPr lvl="1"/>
            <a:r>
              <a:rPr lang="en-US" dirty="0"/>
              <a:t>Allow users to do everything that CRIPT UI can do and more</a:t>
            </a:r>
          </a:p>
          <a:p>
            <a:pPr lvl="1"/>
            <a:r>
              <a:rPr lang="en-US" dirty="0"/>
              <a:t>Should give power users a lot of power, but also be very approachable to non-technical people</a:t>
            </a:r>
          </a:p>
        </p:txBody>
      </p:sp>
    </p:spTree>
    <p:extLst>
      <p:ext uri="{BB962C8B-B14F-4D97-AF65-F5344CB8AC3E}">
        <p14:creationId xmlns:p14="http://schemas.microsoft.com/office/powerpoint/2010/main" val="1700749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C1F8D-A969-3790-FDD3-91F54A4D3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863E3-6031-E1D0-68F0-F423FE697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Machine learning people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R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etrieve data from CRIPT database, integrate it into their software, and run their own algorithms</a:t>
            </a: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Power users</a:t>
            </a:r>
          </a:p>
          <a:p>
            <a:pPr lvl="1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Want to have power, control, and be able to accomplish tasks efficiently</a:t>
            </a:r>
          </a:p>
          <a:p>
            <a:r>
              <a:rPr lang="en-US" dirty="0"/>
              <a:t>Novice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Want</a:t>
            </a:r>
            <a:r>
              <a:rPr lang="en-US" dirty="0"/>
              <a:t>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to</a:t>
            </a:r>
            <a:r>
              <a:rPr lang="en-US" dirty="0"/>
              <a:t>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upload large amounts of data quickly and easily via a Python SDK</a:t>
            </a:r>
          </a:p>
        </p:txBody>
      </p:sp>
    </p:spTree>
    <p:extLst>
      <p:ext uri="{BB962C8B-B14F-4D97-AF65-F5344CB8AC3E}">
        <p14:creationId xmlns:p14="http://schemas.microsoft.com/office/powerpoint/2010/main" val="92042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C665-EF76-6FAB-A141-AA22E677C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8225C-EF59-1905-B6B2-35AA01A56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Will have some similarities with Python SDK 1.0</a:t>
            </a:r>
          </a:p>
          <a:p>
            <a:pPr>
              <a:lnSpc>
                <a:spcPct val="120000"/>
              </a:lnSpc>
            </a:pPr>
            <a:r>
              <a:rPr lang="en-US" dirty="0"/>
              <a:t>Will have a lot of validations put in place by the SDK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Will show errors to users quickly and point to the exact line</a:t>
            </a:r>
          </a:p>
          <a:p>
            <a:pPr>
              <a:lnSpc>
                <a:spcPct val="120000"/>
              </a:lnSpc>
            </a:pPr>
            <a:r>
              <a:rPr lang="en-US" dirty="0"/>
              <a:t>We are making the new SDK with simplicity and maintainability in mind</a:t>
            </a:r>
          </a:p>
          <a:p>
            <a:pPr>
              <a:lnSpc>
                <a:spcPct val="120000"/>
              </a:lnSpc>
            </a:pPr>
            <a:r>
              <a:rPr lang="en-US" dirty="0"/>
              <a:t>Will have one save at the end of the program to save the whole data instead of piece by piece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This is much safer than the old method</a:t>
            </a:r>
          </a:p>
          <a:p>
            <a:pPr>
              <a:lnSpc>
                <a:spcPct val="120000"/>
              </a:lnSpc>
            </a:pPr>
            <a:r>
              <a:rPr lang="en-US" dirty="0"/>
              <a:t>GitHub repository will be equipped with CI/CD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To ensure the software is always compatible with our latest API</a:t>
            </a:r>
          </a:p>
          <a:p>
            <a:pPr>
              <a:lnSpc>
                <a:spcPct val="120000"/>
              </a:lnSpc>
            </a:pPr>
            <a:r>
              <a:rPr lang="en-US" dirty="0"/>
              <a:t>Documentation will be crucial in making adoption easy and there will be a lot of efforts put towards making it simple and helpful</a:t>
            </a:r>
          </a:p>
          <a:p>
            <a:pPr>
              <a:lnSpc>
                <a:spcPct val="120000"/>
              </a:lnSpc>
            </a:pPr>
            <a:r>
              <a:rPr lang="en-US" dirty="0"/>
              <a:t>Every release will have simple and clear release notes</a:t>
            </a:r>
          </a:p>
          <a:p>
            <a:pPr>
              <a:lnSpc>
                <a:spcPct val="120000"/>
              </a:lnSpc>
            </a:pPr>
            <a:r>
              <a:rPr lang="en-US" dirty="0"/>
              <a:t>If it is a breaking release, then the release notes will have clear step by step instructions on how to migrate from past version to new version easily</a:t>
            </a:r>
          </a:p>
        </p:txBody>
      </p:sp>
    </p:spTree>
    <p:extLst>
      <p:ext uri="{BB962C8B-B14F-4D97-AF65-F5344CB8AC3E}">
        <p14:creationId xmlns:p14="http://schemas.microsoft.com/office/powerpoint/2010/main" val="1030983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93415-34C0-26AE-A208-3C7D45B1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2180-ADE3-8D8F-50D1-BBEDF7D17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plan on making the Python SDK 2.0 into a GitHub repository that is inviting of outside contribution</a:t>
            </a:r>
          </a:p>
          <a:p>
            <a:pPr lvl="1"/>
            <a:r>
              <a:rPr lang="en-US" dirty="0"/>
              <a:t>After the user documentation there will also be some efforts made towards a developer documentation and how to contribute to the project</a:t>
            </a:r>
          </a:p>
          <a:p>
            <a:r>
              <a:rPr lang="en-US" dirty="0"/>
              <a:t>We will also offer plugins and encourage users to create their own plugins</a:t>
            </a:r>
          </a:p>
          <a:p>
            <a:pPr lvl="1"/>
            <a:r>
              <a:rPr lang="en-US" dirty="0">
                <a:cs typeface="Calibri"/>
              </a:rPr>
              <a:t>Convert </a:t>
            </a:r>
            <a:r>
              <a:rPr lang="en-US" dirty="0" err="1">
                <a:cs typeface="Calibri"/>
              </a:rPr>
              <a:t>BibTex</a:t>
            </a:r>
            <a:r>
              <a:rPr lang="en-US" dirty="0">
                <a:cs typeface="Calibri"/>
              </a:rPr>
              <a:t> to CRIPT Reference nodes</a:t>
            </a:r>
          </a:p>
          <a:p>
            <a:pPr lvl="1"/>
            <a:r>
              <a:rPr lang="en-US" dirty="0"/>
              <a:t>Convert a CRIPT project into a pandas data frame for machine learning and data scientists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328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346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CRIPT Python SDK 2.0</vt:lpstr>
      <vt:lpstr>End Goal</vt:lpstr>
      <vt:lpstr>Audience</vt:lpstr>
      <vt:lpstr>Implementation</vt:lpstr>
      <vt:lpstr>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CRIPT Python SDK 2.0</dc:title>
  <dc:creator>Augustus Caesar</dc:creator>
  <cp:lastModifiedBy>Augustus Caesar</cp:lastModifiedBy>
  <cp:revision>1</cp:revision>
  <dcterms:created xsi:type="dcterms:W3CDTF">2023-02-28T00:26:10Z</dcterms:created>
  <dcterms:modified xsi:type="dcterms:W3CDTF">2023-02-28T00:50:37Z</dcterms:modified>
</cp:coreProperties>
</file>