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68" r:id="rId5"/>
    <p:sldId id="269" r:id="rId6"/>
    <p:sldId id="258" r:id="rId7"/>
    <p:sldId id="272" r:id="rId8"/>
    <p:sldId id="273" r:id="rId9"/>
    <p:sldId id="274" r:id="rId10"/>
    <p:sldId id="275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bashshera Rasool" userId="fe6ad1b3-713b-483e-8b05-13e714e9d18a" providerId="ADAL" clId="{EB6DF373-00A5-CE44-A541-86A55FF42FAA}"/>
    <pc:docChg chg="custSel addSld delSld modSld">
      <pc:chgData name="Mobashshera Rasool" userId="fe6ad1b3-713b-483e-8b05-13e714e9d18a" providerId="ADAL" clId="{EB6DF373-00A5-CE44-A541-86A55FF42FAA}" dt="2021-12-06T06:21:58.688" v="884" actId="20577"/>
      <pc:docMkLst>
        <pc:docMk/>
      </pc:docMkLst>
      <pc:sldChg chg="modSp mod">
        <pc:chgData name="Mobashshera Rasool" userId="fe6ad1b3-713b-483e-8b05-13e714e9d18a" providerId="ADAL" clId="{EB6DF373-00A5-CE44-A541-86A55FF42FAA}" dt="2021-12-06T06:21:58.688" v="884" actId="20577"/>
        <pc:sldMkLst>
          <pc:docMk/>
          <pc:sldMk cId="104311342" sldId="256"/>
        </pc:sldMkLst>
        <pc:spChg chg="mod">
          <ac:chgData name="Mobashshera Rasool" userId="fe6ad1b3-713b-483e-8b05-13e714e9d18a" providerId="ADAL" clId="{EB6DF373-00A5-CE44-A541-86A55FF42FAA}" dt="2021-12-06T06:21:58.688" v="884" actId="20577"/>
          <ac:spMkLst>
            <pc:docMk/>
            <pc:sldMk cId="104311342" sldId="256"/>
            <ac:spMk id="3" creationId="{20A8174F-A332-424C-A7EB-328B1BF696AA}"/>
          </ac:spMkLst>
        </pc:spChg>
      </pc:sldChg>
      <pc:sldChg chg="modSp mod">
        <pc:chgData name="Mobashshera Rasool" userId="fe6ad1b3-713b-483e-8b05-13e714e9d18a" providerId="ADAL" clId="{EB6DF373-00A5-CE44-A541-86A55FF42FAA}" dt="2021-12-06T04:40:12.688" v="53" actId="20577"/>
        <pc:sldMkLst>
          <pc:docMk/>
          <pc:sldMk cId="324309220" sldId="257"/>
        </pc:sldMkLst>
        <pc:spChg chg="mod">
          <ac:chgData name="Mobashshera Rasool" userId="fe6ad1b3-713b-483e-8b05-13e714e9d18a" providerId="ADAL" clId="{EB6DF373-00A5-CE44-A541-86A55FF42FAA}" dt="2021-12-06T04:40:12.688" v="53" actId="20577"/>
          <ac:spMkLst>
            <pc:docMk/>
            <pc:sldMk cId="324309220" sldId="257"/>
            <ac:spMk id="3" creationId="{6CB4D823-1110-E24A-8413-3A080E46E173}"/>
          </ac:spMkLst>
        </pc:spChg>
      </pc:sldChg>
      <pc:sldChg chg="modSp mod">
        <pc:chgData name="Mobashshera Rasool" userId="fe6ad1b3-713b-483e-8b05-13e714e9d18a" providerId="ADAL" clId="{EB6DF373-00A5-CE44-A541-86A55FF42FAA}" dt="2021-12-06T04:41:07.476" v="80" actId="20577"/>
        <pc:sldMkLst>
          <pc:docMk/>
          <pc:sldMk cId="1794099327" sldId="258"/>
        </pc:sldMkLst>
        <pc:spChg chg="mod">
          <ac:chgData name="Mobashshera Rasool" userId="fe6ad1b3-713b-483e-8b05-13e714e9d18a" providerId="ADAL" clId="{EB6DF373-00A5-CE44-A541-86A55FF42FAA}" dt="2021-12-06T04:41:07.476" v="80" actId="20577"/>
          <ac:spMkLst>
            <pc:docMk/>
            <pc:sldMk cId="1794099327" sldId="258"/>
            <ac:spMk id="3" creationId="{B69D85C8-2EA9-1342-B8E0-72F00E030F34}"/>
          </ac:spMkLst>
        </pc:spChg>
      </pc:sldChg>
      <pc:sldChg chg="del">
        <pc:chgData name="Mobashshera Rasool" userId="fe6ad1b3-713b-483e-8b05-13e714e9d18a" providerId="ADAL" clId="{EB6DF373-00A5-CE44-A541-86A55FF42FAA}" dt="2021-12-06T04:44:00.402" v="471" actId="2696"/>
        <pc:sldMkLst>
          <pc:docMk/>
          <pc:sldMk cId="101541516" sldId="259"/>
        </pc:sldMkLst>
      </pc:sldChg>
      <pc:sldChg chg="del">
        <pc:chgData name="Mobashshera Rasool" userId="fe6ad1b3-713b-483e-8b05-13e714e9d18a" providerId="ADAL" clId="{EB6DF373-00A5-CE44-A541-86A55FF42FAA}" dt="2021-12-06T04:43:58.408" v="470" actId="2696"/>
        <pc:sldMkLst>
          <pc:docMk/>
          <pc:sldMk cId="2999836772" sldId="261"/>
        </pc:sldMkLst>
      </pc:sldChg>
      <pc:sldChg chg="del">
        <pc:chgData name="Mobashshera Rasool" userId="fe6ad1b3-713b-483e-8b05-13e714e9d18a" providerId="ADAL" clId="{EB6DF373-00A5-CE44-A541-86A55FF42FAA}" dt="2021-12-06T04:44:07.931" v="472" actId="2696"/>
        <pc:sldMkLst>
          <pc:docMk/>
          <pc:sldMk cId="53028442" sldId="265"/>
        </pc:sldMkLst>
      </pc:sldChg>
      <pc:sldChg chg="del">
        <pc:chgData name="Mobashshera Rasool" userId="fe6ad1b3-713b-483e-8b05-13e714e9d18a" providerId="ADAL" clId="{EB6DF373-00A5-CE44-A541-86A55FF42FAA}" dt="2021-12-06T04:43:55.489" v="469" actId="2696"/>
        <pc:sldMkLst>
          <pc:docMk/>
          <pc:sldMk cId="3950771769" sldId="266"/>
        </pc:sldMkLst>
      </pc:sldChg>
      <pc:sldChg chg="modSp mod">
        <pc:chgData name="Mobashshera Rasool" userId="fe6ad1b3-713b-483e-8b05-13e714e9d18a" providerId="ADAL" clId="{EB6DF373-00A5-CE44-A541-86A55FF42FAA}" dt="2021-12-06T04:39:49.231" v="0" actId="20577"/>
        <pc:sldMkLst>
          <pc:docMk/>
          <pc:sldMk cId="2445322097" sldId="267"/>
        </pc:sldMkLst>
        <pc:spChg chg="mod">
          <ac:chgData name="Mobashshera Rasool" userId="fe6ad1b3-713b-483e-8b05-13e714e9d18a" providerId="ADAL" clId="{EB6DF373-00A5-CE44-A541-86A55FF42FAA}" dt="2021-12-06T04:39:49.231" v="0" actId="20577"/>
          <ac:spMkLst>
            <pc:docMk/>
            <pc:sldMk cId="2445322097" sldId="267"/>
            <ac:spMk id="28" creationId="{CE4EFA78-4B58-B149-8F02-E39243DD6A3A}"/>
          </ac:spMkLst>
        </pc:spChg>
      </pc:sldChg>
      <pc:sldChg chg="modSp mod">
        <pc:chgData name="Mobashshera Rasool" userId="fe6ad1b3-713b-483e-8b05-13e714e9d18a" providerId="ADAL" clId="{EB6DF373-00A5-CE44-A541-86A55FF42FAA}" dt="2021-12-06T04:40:56.206" v="79" actId="113"/>
        <pc:sldMkLst>
          <pc:docMk/>
          <pc:sldMk cId="135902771" sldId="268"/>
        </pc:sldMkLst>
        <pc:spChg chg="mod">
          <ac:chgData name="Mobashshera Rasool" userId="fe6ad1b3-713b-483e-8b05-13e714e9d18a" providerId="ADAL" clId="{EB6DF373-00A5-CE44-A541-86A55FF42FAA}" dt="2021-12-06T04:40:56.206" v="79" actId="113"/>
          <ac:spMkLst>
            <pc:docMk/>
            <pc:sldMk cId="135902771" sldId="268"/>
            <ac:spMk id="3" creationId="{7896A8A8-8162-BD43-840A-015C92908FC3}"/>
          </ac:spMkLst>
        </pc:spChg>
      </pc:sldChg>
      <pc:sldChg chg="modSp mod">
        <pc:chgData name="Mobashshera Rasool" userId="fe6ad1b3-713b-483e-8b05-13e714e9d18a" providerId="ADAL" clId="{EB6DF373-00A5-CE44-A541-86A55FF42FAA}" dt="2021-12-06T04:40:47.468" v="78" actId="20577"/>
        <pc:sldMkLst>
          <pc:docMk/>
          <pc:sldMk cId="3662036904" sldId="269"/>
        </pc:sldMkLst>
        <pc:spChg chg="mod">
          <ac:chgData name="Mobashshera Rasool" userId="fe6ad1b3-713b-483e-8b05-13e714e9d18a" providerId="ADAL" clId="{EB6DF373-00A5-CE44-A541-86A55FF42FAA}" dt="2021-12-06T04:40:47.468" v="78" actId="20577"/>
          <ac:spMkLst>
            <pc:docMk/>
            <pc:sldMk cId="3662036904" sldId="269"/>
            <ac:spMk id="4" creationId="{A5AA86DB-1BE6-3245-9DB8-312424D2C21E}"/>
          </ac:spMkLst>
        </pc:spChg>
        <pc:spChg chg="mod">
          <ac:chgData name="Mobashshera Rasool" userId="fe6ad1b3-713b-483e-8b05-13e714e9d18a" providerId="ADAL" clId="{EB6DF373-00A5-CE44-A541-86A55FF42FAA}" dt="2021-12-06T04:40:43.180" v="66" actId="20577"/>
          <ac:spMkLst>
            <pc:docMk/>
            <pc:sldMk cId="3662036904" sldId="269"/>
            <ac:spMk id="8" creationId="{9A0E323E-42D7-3D4E-B405-DED682851E3E}"/>
          </ac:spMkLst>
        </pc:spChg>
      </pc:sldChg>
      <pc:sldChg chg="del">
        <pc:chgData name="Mobashshera Rasool" userId="fe6ad1b3-713b-483e-8b05-13e714e9d18a" providerId="ADAL" clId="{EB6DF373-00A5-CE44-A541-86A55FF42FAA}" dt="2021-12-06T04:43:47.380" v="468" actId="2696"/>
        <pc:sldMkLst>
          <pc:docMk/>
          <pc:sldMk cId="2154310555" sldId="270"/>
        </pc:sldMkLst>
      </pc:sldChg>
      <pc:sldChg chg="modSp mod">
        <pc:chgData name="Mobashshera Rasool" userId="fe6ad1b3-713b-483e-8b05-13e714e9d18a" providerId="ADAL" clId="{EB6DF373-00A5-CE44-A541-86A55FF42FAA}" dt="2021-12-06T06:19:38.010" v="713" actId="20577"/>
        <pc:sldMkLst>
          <pc:docMk/>
          <pc:sldMk cId="867506049" sldId="272"/>
        </pc:sldMkLst>
        <pc:spChg chg="mod">
          <ac:chgData name="Mobashshera Rasool" userId="fe6ad1b3-713b-483e-8b05-13e714e9d18a" providerId="ADAL" clId="{EB6DF373-00A5-CE44-A541-86A55FF42FAA}" dt="2021-12-06T06:19:38.010" v="713" actId="20577"/>
          <ac:spMkLst>
            <pc:docMk/>
            <pc:sldMk cId="867506049" sldId="272"/>
            <ac:spMk id="3" creationId="{7896A8A8-8162-BD43-840A-015C92908FC3}"/>
          </ac:spMkLst>
        </pc:spChg>
      </pc:sldChg>
      <pc:sldChg chg="modSp mod">
        <pc:chgData name="Mobashshera Rasool" userId="fe6ad1b3-713b-483e-8b05-13e714e9d18a" providerId="ADAL" clId="{EB6DF373-00A5-CE44-A541-86A55FF42FAA}" dt="2021-12-06T06:20:11.694" v="834" actId="20577"/>
        <pc:sldMkLst>
          <pc:docMk/>
          <pc:sldMk cId="2190871424" sldId="273"/>
        </pc:sldMkLst>
        <pc:spChg chg="mod">
          <ac:chgData name="Mobashshera Rasool" userId="fe6ad1b3-713b-483e-8b05-13e714e9d18a" providerId="ADAL" clId="{EB6DF373-00A5-CE44-A541-86A55FF42FAA}" dt="2021-12-06T06:20:11.694" v="834" actId="20577"/>
          <ac:spMkLst>
            <pc:docMk/>
            <pc:sldMk cId="2190871424" sldId="273"/>
            <ac:spMk id="3" creationId="{D74919BC-B355-E049-9243-CCA69C6C4770}"/>
          </ac:spMkLst>
        </pc:spChg>
      </pc:sldChg>
      <pc:sldChg chg="modSp new mod">
        <pc:chgData name="Mobashshera Rasool" userId="fe6ad1b3-713b-483e-8b05-13e714e9d18a" providerId="ADAL" clId="{EB6DF373-00A5-CE44-A541-86A55FF42FAA}" dt="2021-12-06T04:44:54.080" v="650" actId="313"/>
        <pc:sldMkLst>
          <pc:docMk/>
          <pc:sldMk cId="1855844580" sldId="274"/>
        </pc:sldMkLst>
        <pc:spChg chg="mod">
          <ac:chgData name="Mobashshera Rasool" userId="fe6ad1b3-713b-483e-8b05-13e714e9d18a" providerId="ADAL" clId="{EB6DF373-00A5-CE44-A541-86A55FF42FAA}" dt="2021-12-06T04:41:32.968" v="105" actId="20577"/>
          <ac:spMkLst>
            <pc:docMk/>
            <pc:sldMk cId="1855844580" sldId="274"/>
            <ac:spMk id="2" creationId="{A3A739B1-0138-BA41-82FD-489DEC2C321E}"/>
          </ac:spMkLst>
        </pc:spChg>
        <pc:spChg chg="mod">
          <ac:chgData name="Mobashshera Rasool" userId="fe6ad1b3-713b-483e-8b05-13e714e9d18a" providerId="ADAL" clId="{EB6DF373-00A5-CE44-A541-86A55FF42FAA}" dt="2021-12-06T04:44:54.080" v="650" actId="313"/>
          <ac:spMkLst>
            <pc:docMk/>
            <pc:sldMk cId="1855844580" sldId="274"/>
            <ac:spMk id="3" creationId="{0F2CF888-3459-9C42-8FAA-045414460287}"/>
          </ac:spMkLst>
        </pc:spChg>
      </pc:sldChg>
      <pc:sldChg chg="modSp new mod">
        <pc:chgData name="Mobashshera Rasool" userId="fe6ad1b3-713b-483e-8b05-13e714e9d18a" providerId="ADAL" clId="{EB6DF373-00A5-CE44-A541-86A55FF42FAA}" dt="2021-12-06T04:43:23.244" v="467" actId="20577"/>
        <pc:sldMkLst>
          <pc:docMk/>
          <pc:sldMk cId="1612895503" sldId="275"/>
        </pc:sldMkLst>
        <pc:spChg chg="mod">
          <ac:chgData name="Mobashshera Rasool" userId="fe6ad1b3-713b-483e-8b05-13e714e9d18a" providerId="ADAL" clId="{EB6DF373-00A5-CE44-A541-86A55FF42FAA}" dt="2021-12-06T04:42:32.663" v="311" actId="20577"/>
          <ac:spMkLst>
            <pc:docMk/>
            <pc:sldMk cId="1612895503" sldId="275"/>
            <ac:spMk id="2" creationId="{F56BE1D3-0122-C64F-98E1-7288725B11B6}"/>
          </ac:spMkLst>
        </pc:spChg>
        <pc:spChg chg="mod">
          <ac:chgData name="Mobashshera Rasool" userId="fe6ad1b3-713b-483e-8b05-13e714e9d18a" providerId="ADAL" clId="{EB6DF373-00A5-CE44-A541-86A55FF42FAA}" dt="2021-12-06T04:43:23.244" v="467" actId="20577"/>
          <ac:spMkLst>
            <pc:docMk/>
            <pc:sldMk cId="1612895503" sldId="275"/>
            <ac:spMk id="3" creationId="{A8A38580-0400-204A-A605-48A1DD985C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75A9B-A21B-5B48-9C60-0DBA8EF64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MLD and PIMv6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8174F-A332-424C-A7EB-328B1BF69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Prepared by </a:t>
            </a:r>
            <a:r>
              <a:rPr lang="en-US" dirty="0" err="1"/>
              <a:t>Mobashshera</a:t>
            </a:r>
            <a:r>
              <a:rPr lang="en-US" dirty="0"/>
              <a:t> Rasool</a:t>
            </a:r>
          </a:p>
        </p:txBody>
      </p:sp>
    </p:spTree>
    <p:extLst>
      <p:ext uri="{BB962C8B-B14F-4D97-AF65-F5344CB8AC3E}">
        <p14:creationId xmlns:p14="http://schemas.microsoft.com/office/powerpoint/2010/main" val="10431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E1D3-0122-C64F-98E1-7288725B1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attendees in the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38580-0400-204A-A605-48A1DD985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Mobashshera</a:t>
            </a:r>
            <a:r>
              <a:rPr lang="en-US" dirty="0"/>
              <a:t> Rasool</a:t>
            </a:r>
          </a:p>
          <a:p>
            <a:r>
              <a:rPr lang="en-US" dirty="0"/>
              <a:t>Donald Sharp</a:t>
            </a:r>
          </a:p>
          <a:p>
            <a:r>
              <a:rPr lang="en-US" dirty="0" err="1"/>
              <a:t>Pushpasis</a:t>
            </a:r>
            <a:r>
              <a:rPr lang="en-US" dirty="0"/>
              <a:t> Sarkar</a:t>
            </a:r>
          </a:p>
          <a:p>
            <a:r>
              <a:rPr lang="en-US" dirty="0"/>
              <a:t>Sarita Patra</a:t>
            </a:r>
          </a:p>
          <a:p>
            <a:r>
              <a:rPr lang="en-US" dirty="0"/>
              <a:t>Sai </a:t>
            </a:r>
            <a:r>
              <a:rPr lang="en-US" dirty="0" err="1"/>
              <a:t>Gomathi</a:t>
            </a:r>
            <a:endParaRPr lang="en-US" dirty="0"/>
          </a:p>
          <a:p>
            <a:r>
              <a:rPr lang="en-US" dirty="0"/>
              <a:t>Abhishek N R</a:t>
            </a:r>
          </a:p>
          <a:p>
            <a:r>
              <a:rPr lang="en-US" dirty="0" err="1"/>
              <a:t>Rathna</a:t>
            </a:r>
            <a:endParaRPr lang="en-US" dirty="0"/>
          </a:p>
          <a:p>
            <a:r>
              <a:rPr lang="en-US" dirty="0" err="1"/>
              <a:t>Sharanya</a:t>
            </a:r>
            <a:endParaRPr lang="en-US" dirty="0"/>
          </a:p>
          <a:p>
            <a:r>
              <a:rPr lang="en-US" dirty="0"/>
              <a:t>Balaji</a:t>
            </a:r>
          </a:p>
          <a:p>
            <a:r>
              <a:rPr lang="en-US" dirty="0"/>
              <a:t>Sri Mohan</a:t>
            </a:r>
          </a:p>
        </p:txBody>
      </p:sp>
    </p:spTree>
    <p:extLst>
      <p:ext uri="{BB962C8B-B14F-4D97-AF65-F5344CB8AC3E}">
        <p14:creationId xmlns:p14="http://schemas.microsoft.com/office/powerpoint/2010/main" val="161289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62BE9-71B8-584C-9068-E970EDB55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051DB-2F48-4C49-9DDD-90C7F8ACE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40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accent2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563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4BC-AAAB-114D-A31A-911159AA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447" y="427762"/>
            <a:ext cx="8596668" cy="1320800"/>
          </a:xfrm>
        </p:spPr>
        <p:txBody>
          <a:bodyPr/>
          <a:lstStyle/>
          <a:p>
            <a:r>
              <a:rPr lang="en-US" dirty="0"/>
              <a:t>Design Approach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E65A07-FAF2-DB48-9465-97C75E5D36F4}"/>
              </a:ext>
            </a:extLst>
          </p:cNvPr>
          <p:cNvSpPr/>
          <p:nvPr/>
        </p:nvSpPr>
        <p:spPr>
          <a:xfrm>
            <a:off x="706294" y="2574294"/>
            <a:ext cx="4563122" cy="27520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VTYSH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7A10D-8046-0249-A383-5B28DA7E3744}"/>
              </a:ext>
            </a:extLst>
          </p:cNvPr>
          <p:cNvSpPr/>
          <p:nvPr/>
        </p:nvSpPr>
        <p:spPr>
          <a:xfrm>
            <a:off x="706294" y="3357748"/>
            <a:ext cx="719091" cy="25523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bgpd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8AE77E-6D43-5648-A99B-EE955643D0F4}"/>
              </a:ext>
            </a:extLst>
          </p:cNvPr>
          <p:cNvSpPr/>
          <p:nvPr/>
        </p:nvSpPr>
        <p:spPr>
          <a:xfrm>
            <a:off x="1921052" y="3357748"/>
            <a:ext cx="763549" cy="25523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ospfd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A3D74-C4A9-5D42-8B7B-B5B8892A2032}"/>
              </a:ext>
            </a:extLst>
          </p:cNvPr>
          <p:cNvSpPr/>
          <p:nvPr/>
        </p:nvSpPr>
        <p:spPr>
          <a:xfrm>
            <a:off x="3180269" y="3357748"/>
            <a:ext cx="719091" cy="2552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pimd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724A6A-D034-FF4F-831D-63E68CE80F45}"/>
              </a:ext>
            </a:extLst>
          </p:cNvPr>
          <p:cNvSpPr/>
          <p:nvPr/>
        </p:nvSpPr>
        <p:spPr>
          <a:xfrm>
            <a:off x="4540236" y="3357748"/>
            <a:ext cx="719091" cy="25523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D93A41-9882-0C41-8A7C-E3F0CBEB90EE}"/>
              </a:ext>
            </a:extLst>
          </p:cNvPr>
          <p:cNvSpPr/>
          <p:nvPr/>
        </p:nvSpPr>
        <p:spPr>
          <a:xfrm>
            <a:off x="706294" y="4090156"/>
            <a:ext cx="4563122" cy="2752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ZEBRA (RIB)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C65982-4BCC-B945-A0AC-D2632B1E0E9B}"/>
              </a:ext>
            </a:extLst>
          </p:cNvPr>
          <p:cNvSpPr/>
          <p:nvPr/>
        </p:nvSpPr>
        <p:spPr>
          <a:xfrm>
            <a:off x="706294" y="4869171"/>
            <a:ext cx="4563122" cy="2752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KERNEL(FIB)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39F4A8C-D05D-6B4C-8B42-6B893170EBC0}"/>
              </a:ext>
            </a:extLst>
          </p:cNvPr>
          <p:cNvCxnSpPr>
            <a:endCxn id="5" idx="0"/>
          </p:cNvCxnSpPr>
          <p:nvPr/>
        </p:nvCxnSpPr>
        <p:spPr>
          <a:xfrm>
            <a:off x="1065839" y="2849501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9B125C-BBA3-0844-B56F-9193F426477B}"/>
              </a:ext>
            </a:extLst>
          </p:cNvPr>
          <p:cNvCxnSpPr/>
          <p:nvPr/>
        </p:nvCxnSpPr>
        <p:spPr>
          <a:xfrm>
            <a:off x="2302825" y="2845679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8FD4CC-BDB2-2745-9106-DBDE11675D46}"/>
              </a:ext>
            </a:extLst>
          </p:cNvPr>
          <p:cNvCxnSpPr/>
          <p:nvPr/>
        </p:nvCxnSpPr>
        <p:spPr>
          <a:xfrm>
            <a:off x="3539811" y="2845677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A2ED03-54C1-1A4B-B5C0-8DFAB5AE3A97}"/>
              </a:ext>
            </a:extLst>
          </p:cNvPr>
          <p:cNvCxnSpPr/>
          <p:nvPr/>
        </p:nvCxnSpPr>
        <p:spPr>
          <a:xfrm>
            <a:off x="4899781" y="2845678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A56CED9-78CC-844E-9920-B4310FD0BAF2}"/>
              </a:ext>
            </a:extLst>
          </p:cNvPr>
          <p:cNvCxnSpPr/>
          <p:nvPr/>
        </p:nvCxnSpPr>
        <p:spPr>
          <a:xfrm>
            <a:off x="2987854" y="4365363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055BC6C-0CA1-3948-9D57-9492AAB2739F}"/>
              </a:ext>
            </a:extLst>
          </p:cNvPr>
          <p:cNvCxnSpPr/>
          <p:nvPr/>
        </p:nvCxnSpPr>
        <p:spPr>
          <a:xfrm>
            <a:off x="1067281" y="3589045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9EB82D-1035-3C48-BB61-2E65F3C2F4C5}"/>
              </a:ext>
            </a:extLst>
          </p:cNvPr>
          <p:cNvCxnSpPr/>
          <p:nvPr/>
        </p:nvCxnSpPr>
        <p:spPr>
          <a:xfrm>
            <a:off x="2302824" y="3597445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EDA6F22-96EA-B24E-AACD-422764822A21}"/>
              </a:ext>
            </a:extLst>
          </p:cNvPr>
          <p:cNvCxnSpPr/>
          <p:nvPr/>
        </p:nvCxnSpPr>
        <p:spPr>
          <a:xfrm>
            <a:off x="3536110" y="3589046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FA07126-FF96-E94D-9BE6-6D4085D9FA70}"/>
              </a:ext>
            </a:extLst>
          </p:cNvPr>
          <p:cNvCxnSpPr/>
          <p:nvPr/>
        </p:nvCxnSpPr>
        <p:spPr>
          <a:xfrm>
            <a:off x="4899781" y="3574140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32CED93-46BD-2A45-8935-209806A79A96}"/>
              </a:ext>
            </a:extLst>
          </p:cNvPr>
          <p:cNvCxnSpPr/>
          <p:nvPr/>
        </p:nvCxnSpPr>
        <p:spPr>
          <a:xfrm>
            <a:off x="351187" y="4619486"/>
            <a:ext cx="546864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Title 1">
            <a:extLst>
              <a:ext uri="{FF2B5EF4-FFF2-40B4-BE49-F238E27FC236}">
                <a16:creationId xmlns:a16="http://schemas.microsoft.com/office/drawing/2014/main" id="{CE4EFA78-4B58-B149-8F02-E39243DD6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6773" y="2067781"/>
            <a:ext cx="5011738" cy="3881438"/>
          </a:xfrm>
        </p:spPr>
        <p:txBody>
          <a:bodyPr/>
          <a:lstStyle/>
          <a:p>
            <a:r>
              <a:rPr lang="en-US" dirty="0"/>
              <a:t>Use same </a:t>
            </a:r>
            <a:r>
              <a:rPr lang="en-US" dirty="0" err="1"/>
              <a:t>pimd</a:t>
            </a:r>
            <a:r>
              <a:rPr lang="en-US" dirty="0"/>
              <a:t> daemon</a:t>
            </a:r>
          </a:p>
          <a:p>
            <a:r>
              <a:rPr lang="en-US" dirty="0"/>
              <a:t>Both IPv4 and IPv6 multicast will be running together in the same daemon</a:t>
            </a:r>
          </a:p>
          <a:p>
            <a:r>
              <a:rPr lang="en-US" dirty="0"/>
              <a:t>Have separate data structures to store IPv4 and IPv6 data.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FC3FC4-DF38-304D-A016-D869910A68A8}"/>
              </a:ext>
            </a:extLst>
          </p:cNvPr>
          <p:cNvCxnSpPr>
            <a:cxnSpLocks/>
          </p:cNvCxnSpPr>
          <p:nvPr/>
        </p:nvCxnSpPr>
        <p:spPr>
          <a:xfrm>
            <a:off x="3688511" y="3597445"/>
            <a:ext cx="0" cy="127172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32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5F96-178F-004D-93BA-65388E7D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4D823-1110-E24A-8413-3A080E46E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u="sng" dirty="0"/>
          </a:p>
          <a:p>
            <a:r>
              <a:rPr lang="en-US" b="1" u="sng" dirty="0"/>
              <a:t>Disadvantages:</a:t>
            </a:r>
          </a:p>
          <a:p>
            <a:r>
              <a:rPr lang="en-US" dirty="0"/>
              <a:t>Scalability issues.</a:t>
            </a:r>
          </a:p>
          <a:p>
            <a:r>
              <a:rPr lang="en-US" dirty="0"/>
              <a:t>Dependency on each other, if crash in IPv4 multicast will take IPv6 down as well and vice-versa.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D727-D8DC-2F4A-A05C-EC79DCE4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43" y="607774"/>
            <a:ext cx="8596668" cy="1320800"/>
          </a:xfrm>
        </p:spPr>
        <p:txBody>
          <a:bodyPr/>
          <a:lstStyle/>
          <a:p>
            <a:r>
              <a:rPr lang="en-US" dirty="0"/>
              <a:t>Design Approach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6A8A8-8162-BD43-840A-015C92908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313" y="1966728"/>
            <a:ext cx="5913471" cy="388077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Use separate daemons but </a:t>
            </a:r>
            <a:r>
              <a:rPr lang="en-US" b="1" dirty="0"/>
              <a:t>common code</a:t>
            </a:r>
            <a:r>
              <a:rPr lang="en-US" dirty="0"/>
              <a:t>.</a:t>
            </a:r>
          </a:p>
          <a:p>
            <a:r>
              <a:rPr lang="en-US" dirty="0"/>
              <a:t>Since major portion of the protocol is common for IPv4 and IPv6, therefore same code can be re-used.</a:t>
            </a:r>
          </a:p>
          <a:p>
            <a:r>
              <a:rPr lang="en-US" dirty="0"/>
              <a:t>2 separate instances of </a:t>
            </a:r>
            <a:r>
              <a:rPr lang="en-US" dirty="0" err="1"/>
              <a:t>pimd</a:t>
            </a:r>
            <a:r>
              <a:rPr lang="en-US" dirty="0"/>
              <a:t> daemon will be running. (compile separate binaries for IPv4 and IPv6 from the same code).</a:t>
            </a:r>
          </a:p>
          <a:p>
            <a:r>
              <a:rPr lang="en-US" dirty="0"/>
              <a:t>Same data structures can be re-used.</a:t>
            </a:r>
          </a:p>
          <a:p>
            <a:r>
              <a:rPr lang="en-US" dirty="0"/>
              <a:t>IGMP data structures to be reused for MLD. Change the data structure names to a common one.</a:t>
            </a:r>
          </a:p>
          <a:p>
            <a:r>
              <a:rPr lang="en-US" dirty="0"/>
              <a:t>PIM protocol data structures can be reused.</a:t>
            </a:r>
          </a:p>
          <a:p>
            <a:r>
              <a:rPr lang="en-US" dirty="0"/>
              <a:t>Extend the data structures to accommodate ipv6 addresses.</a:t>
            </a:r>
          </a:p>
          <a:p>
            <a:r>
              <a:rPr lang="en-US" dirty="0"/>
              <a:t>Register hook functions for ipv4 and ipv6 specific functions calls.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5ABCE1-43A4-8249-A9E0-B4FA54A09B9F}"/>
              </a:ext>
            </a:extLst>
          </p:cNvPr>
          <p:cNvSpPr/>
          <p:nvPr/>
        </p:nvSpPr>
        <p:spPr>
          <a:xfrm>
            <a:off x="563790" y="2752424"/>
            <a:ext cx="4563122" cy="27520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VTYSH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68C327-7717-AB48-8A01-124394E0A9F1}"/>
              </a:ext>
            </a:extLst>
          </p:cNvPr>
          <p:cNvSpPr/>
          <p:nvPr/>
        </p:nvSpPr>
        <p:spPr>
          <a:xfrm>
            <a:off x="563790" y="3535878"/>
            <a:ext cx="719091" cy="25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bgpd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A720E2-3409-0845-AB8A-C22947377DB8}"/>
              </a:ext>
            </a:extLst>
          </p:cNvPr>
          <p:cNvSpPr/>
          <p:nvPr/>
        </p:nvSpPr>
        <p:spPr>
          <a:xfrm>
            <a:off x="1426195" y="3544878"/>
            <a:ext cx="763549" cy="25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ospfd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1C83D5-53A7-044C-BF4A-E476D8A69288}"/>
              </a:ext>
            </a:extLst>
          </p:cNvPr>
          <p:cNvSpPr/>
          <p:nvPr/>
        </p:nvSpPr>
        <p:spPr>
          <a:xfrm>
            <a:off x="2342145" y="3535878"/>
            <a:ext cx="818596" cy="2552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pimd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CCF6B3-F50D-374B-B846-1C7B8FA19CCA}"/>
              </a:ext>
            </a:extLst>
          </p:cNvPr>
          <p:cNvSpPr/>
          <p:nvPr/>
        </p:nvSpPr>
        <p:spPr>
          <a:xfrm>
            <a:off x="4397732" y="3535878"/>
            <a:ext cx="719091" cy="25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C9F4A9-475D-B648-9395-57F6D6CC7CFA}"/>
              </a:ext>
            </a:extLst>
          </p:cNvPr>
          <p:cNvSpPr/>
          <p:nvPr/>
        </p:nvSpPr>
        <p:spPr>
          <a:xfrm>
            <a:off x="563790" y="4576241"/>
            <a:ext cx="4563122" cy="2752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ZEBRA (RIB)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DDD6C2-1B1C-B347-A94A-FA9CCE4DF6DE}"/>
              </a:ext>
            </a:extLst>
          </p:cNvPr>
          <p:cNvSpPr/>
          <p:nvPr/>
        </p:nvSpPr>
        <p:spPr>
          <a:xfrm>
            <a:off x="563790" y="5452789"/>
            <a:ext cx="4563122" cy="2752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KERNEL(FIB)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90DBB1-294B-324B-B012-2523200DA93F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923335" y="3027631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E766AF-EE5E-4B4A-849A-3E97AEB6C7FC}"/>
              </a:ext>
            </a:extLst>
          </p:cNvPr>
          <p:cNvCxnSpPr/>
          <p:nvPr/>
        </p:nvCxnSpPr>
        <p:spPr>
          <a:xfrm>
            <a:off x="2751443" y="3023808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46541C-A006-0447-BD02-9F49C2C5F602}"/>
              </a:ext>
            </a:extLst>
          </p:cNvPr>
          <p:cNvCxnSpPr/>
          <p:nvPr/>
        </p:nvCxnSpPr>
        <p:spPr>
          <a:xfrm>
            <a:off x="3777610" y="3033233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A4277B-D3DE-8D40-A7CD-AFFE971B1EDB}"/>
              </a:ext>
            </a:extLst>
          </p:cNvPr>
          <p:cNvCxnSpPr/>
          <p:nvPr/>
        </p:nvCxnSpPr>
        <p:spPr>
          <a:xfrm>
            <a:off x="4757277" y="3023808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A70BBC2-8B41-3743-A4D3-C3483AF9AEBB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2845351" y="4851448"/>
            <a:ext cx="0" cy="60134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3E6921E-253C-2A40-8EC5-3BAEA2AC9DA5}"/>
              </a:ext>
            </a:extLst>
          </p:cNvPr>
          <p:cNvCxnSpPr>
            <a:cxnSpLocks/>
          </p:cNvCxnSpPr>
          <p:nvPr/>
        </p:nvCxnSpPr>
        <p:spPr>
          <a:xfrm>
            <a:off x="924777" y="3767175"/>
            <a:ext cx="0" cy="8666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73F2A55-2F57-EF46-B275-8A526D68CEB7}"/>
              </a:ext>
            </a:extLst>
          </p:cNvPr>
          <p:cNvCxnSpPr>
            <a:cxnSpLocks/>
          </p:cNvCxnSpPr>
          <p:nvPr/>
        </p:nvCxnSpPr>
        <p:spPr>
          <a:xfrm>
            <a:off x="2732076" y="3775575"/>
            <a:ext cx="0" cy="8006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D16837E-6F24-1D48-8FE0-27515AD4CAF1}"/>
              </a:ext>
            </a:extLst>
          </p:cNvPr>
          <p:cNvCxnSpPr>
            <a:cxnSpLocks/>
          </p:cNvCxnSpPr>
          <p:nvPr/>
        </p:nvCxnSpPr>
        <p:spPr>
          <a:xfrm>
            <a:off x="3744676" y="3767175"/>
            <a:ext cx="0" cy="8666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E690395-CF12-6445-B426-210271AB3641}"/>
              </a:ext>
            </a:extLst>
          </p:cNvPr>
          <p:cNvCxnSpPr>
            <a:cxnSpLocks/>
          </p:cNvCxnSpPr>
          <p:nvPr/>
        </p:nvCxnSpPr>
        <p:spPr>
          <a:xfrm>
            <a:off x="4757277" y="3752270"/>
            <a:ext cx="0" cy="88156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967E8D8-42E8-C246-B21C-DCA113CC9967}"/>
              </a:ext>
            </a:extLst>
          </p:cNvPr>
          <p:cNvSpPr/>
          <p:nvPr/>
        </p:nvSpPr>
        <p:spPr>
          <a:xfrm>
            <a:off x="3411667" y="3535878"/>
            <a:ext cx="719091" cy="2552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pimd</a:t>
            </a:r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98B7D9C-C544-834F-972E-8CD2BC2559B8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807970" y="3800111"/>
            <a:ext cx="0" cy="83372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E6919AC-DCD7-314B-9682-73B7F780773C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807970" y="3043783"/>
            <a:ext cx="0" cy="50109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B4EF29C8-21F2-2C4F-A0F0-87CF867C186D}"/>
              </a:ext>
            </a:extLst>
          </p:cNvPr>
          <p:cNvSpPr txBox="1"/>
          <p:nvPr/>
        </p:nvSpPr>
        <p:spPr>
          <a:xfrm>
            <a:off x="2268011" y="3907115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For IPv4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D31E375-CA1D-0941-B654-AA16B94B7E88}"/>
              </a:ext>
            </a:extLst>
          </p:cNvPr>
          <p:cNvSpPr txBox="1"/>
          <p:nvPr/>
        </p:nvSpPr>
        <p:spPr>
          <a:xfrm>
            <a:off x="3303576" y="3930633"/>
            <a:ext cx="102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For IPV6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5554AC-80CD-484F-82C6-07D3800F7D57}"/>
              </a:ext>
            </a:extLst>
          </p:cNvPr>
          <p:cNvCxnSpPr>
            <a:cxnSpLocks/>
          </p:cNvCxnSpPr>
          <p:nvPr/>
        </p:nvCxnSpPr>
        <p:spPr>
          <a:xfrm>
            <a:off x="3989847" y="3800111"/>
            <a:ext cx="0" cy="16526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3F46BF3-C7BC-D548-88F0-21B3A7451243}"/>
              </a:ext>
            </a:extLst>
          </p:cNvPr>
          <p:cNvCxnSpPr>
            <a:cxnSpLocks/>
          </p:cNvCxnSpPr>
          <p:nvPr/>
        </p:nvCxnSpPr>
        <p:spPr>
          <a:xfrm>
            <a:off x="3061592" y="3800111"/>
            <a:ext cx="0" cy="16526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7589-3795-B342-BAAC-DC0C12DA7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39574-B6C2-2E47-BDAA-D49F6F550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AA86DB-1BE6-3245-9DB8-312424D2C21E}"/>
              </a:ext>
            </a:extLst>
          </p:cNvPr>
          <p:cNvSpPr/>
          <p:nvPr/>
        </p:nvSpPr>
        <p:spPr>
          <a:xfrm>
            <a:off x="2912165" y="2380422"/>
            <a:ext cx="3260035" cy="10485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 err="1"/>
              <a:t>pimd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E7809D-E398-194C-B043-E5AD7916D764}"/>
              </a:ext>
            </a:extLst>
          </p:cNvPr>
          <p:cNvSpPr/>
          <p:nvPr/>
        </p:nvSpPr>
        <p:spPr>
          <a:xfrm>
            <a:off x="3379304" y="2643809"/>
            <a:ext cx="765313" cy="337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IGMP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8CEB11-6AB4-6241-9FCA-546FA4EBACBA}"/>
              </a:ext>
            </a:extLst>
          </p:cNvPr>
          <p:cNvSpPr/>
          <p:nvPr/>
        </p:nvSpPr>
        <p:spPr>
          <a:xfrm>
            <a:off x="4737652" y="2643809"/>
            <a:ext cx="765313" cy="337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E323E-42D7-3D4E-B405-DED682851E3E}"/>
              </a:ext>
            </a:extLst>
          </p:cNvPr>
          <p:cNvSpPr/>
          <p:nvPr/>
        </p:nvSpPr>
        <p:spPr>
          <a:xfrm>
            <a:off x="2912165" y="4411318"/>
            <a:ext cx="3260035" cy="10485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pim6d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6E43D4-6A8D-1242-B32D-FC584A7CC473}"/>
              </a:ext>
            </a:extLst>
          </p:cNvPr>
          <p:cNvSpPr/>
          <p:nvPr/>
        </p:nvSpPr>
        <p:spPr>
          <a:xfrm>
            <a:off x="3379304" y="4674705"/>
            <a:ext cx="765313" cy="337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46D888-4A0C-9F4A-BD3F-0EBA8C9699A7}"/>
              </a:ext>
            </a:extLst>
          </p:cNvPr>
          <p:cNvSpPr/>
          <p:nvPr/>
        </p:nvSpPr>
        <p:spPr>
          <a:xfrm>
            <a:off x="4737652" y="4674705"/>
            <a:ext cx="765313" cy="337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C87D1C-4EE4-574C-928C-0970205FB986}"/>
              </a:ext>
            </a:extLst>
          </p:cNvPr>
          <p:cNvCxnSpPr>
            <a:endCxn id="6" idx="1"/>
          </p:cNvCxnSpPr>
          <p:nvPr/>
        </p:nvCxnSpPr>
        <p:spPr>
          <a:xfrm>
            <a:off x="4144617" y="2812774"/>
            <a:ext cx="5930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DDEB03-8C84-DD4F-9B7D-915A10853D39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4144617" y="4843670"/>
            <a:ext cx="5930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03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9A4BF-7585-7A47-9544-877AFA9F4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D85C8-2EA9-1342-B8E0-72F00E030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Advantages:</a:t>
            </a:r>
            <a:endParaRPr lang="en-US" dirty="0"/>
          </a:p>
          <a:p>
            <a:r>
              <a:rPr lang="en-US" dirty="0"/>
              <a:t>IPv4 and IPv6 runs independently. Higher Resilience.</a:t>
            </a:r>
          </a:p>
          <a:p>
            <a:r>
              <a:rPr lang="en-US" dirty="0"/>
              <a:t>Better performance when more number of (S,G)s.</a:t>
            </a:r>
          </a:p>
          <a:p>
            <a:r>
              <a:rPr lang="en-US" dirty="0"/>
              <a:t>Easy to maintain.</a:t>
            </a:r>
          </a:p>
          <a:p>
            <a:pPr marL="0" indent="0">
              <a:buNone/>
            </a:pPr>
            <a:r>
              <a:rPr lang="en-US" b="1" u="sng" dirty="0"/>
              <a:t>Disadvantage:</a:t>
            </a:r>
          </a:p>
          <a:p>
            <a:r>
              <a:rPr lang="en-US" dirty="0"/>
              <a:t>Process overhead due to 2 daemons.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9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D727-D8DC-2F4A-A05C-EC79DCE4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43" y="607774"/>
            <a:ext cx="8596668" cy="1320800"/>
          </a:xfrm>
        </p:spPr>
        <p:txBody>
          <a:bodyPr/>
          <a:lstStyle/>
          <a:p>
            <a:r>
              <a:rPr lang="en-US" dirty="0"/>
              <a:t>Design Approach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6A8A8-8162-BD43-840A-015C92908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313" y="1966728"/>
            <a:ext cx="5913471" cy="3880773"/>
          </a:xfrm>
        </p:spPr>
        <p:txBody>
          <a:bodyPr>
            <a:normAutofit/>
          </a:bodyPr>
          <a:lstStyle/>
          <a:p>
            <a:r>
              <a:rPr lang="en-US" dirty="0"/>
              <a:t>Use the main thread to run v4.</a:t>
            </a:r>
          </a:p>
          <a:p>
            <a:r>
              <a:rPr lang="en-US" dirty="0"/>
              <a:t>Use separate thread for running v6 inside the same daemon.</a:t>
            </a:r>
          </a:p>
          <a:p>
            <a:r>
              <a:rPr lang="en-US" dirty="0"/>
              <a:t>Duplicate the </a:t>
            </a:r>
            <a:r>
              <a:rPr lang="en-US" dirty="0" err="1"/>
              <a:t>pim_instance</a:t>
            </a:r>
            <a:r>
              <a:rPr lang="en-US" dirty="0"/>
              <a:t> and </a:t>
            </a:r>
            <a:r>
              <a:rPr lang="en-US" dirty="0" err="1"/>
              <a:t>pim_interface</a:t>
            </a:r>
            <a:r>
              <a:rPr lang="en-US" dirty="0"/>
              <a:t> data structs to store v6.</a:t>
            </a:r>
          </a:p>
          <a:p>
            <a:r>
              <a:rPr lang="en-US" dirty="0"/>
              <a:t>Zebra, interface events, </a:t>
            </a:r>
            <a:r>
              <a:rPr lang="en-US" dirty="0" err="1"/>
              <a:t>vtysh</a:t>
            </a:r>
            <a:r>
              <a:rPr lang="en-US" dirty="0"/>
              <a:t> command invocation will go to main thread.</a:t>
            </a:r>
          </a:p>
          <a:p>
            <a:r>
              <a:rPr lang="en-US" dirty="0"/>
              <a:t>Main thread will need to pass on this information to v6 thread.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5ABCE1-43A4-8249-A9E0-B4FA54A09B9F}"/>
              </a:ext>
            </a:extLst>
          </p:cNvPr>
          <p:cNvSpPr/>
          <p:nvPr/>
        </p:nvSpPr>
        <p:spPr>
          <a:xfrm>
            <a:off x="563790" y="2752424"/>
            <a:ext cx="4563122" cy="27520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VTYSH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68C327-7717-AB48-8A01-124394E0A9F1}"/>
              </a:ext>
            </a:extLst>
          </p:cNvPr>
          <p:cNvSpPr/>
          <p:nvPr/>
        </p:nvSpPr>
        <p:spPr>
          <a:xfrm>
            <a:off x="563790" y="3535878"/>
            <a:ext cx="719091" cy="25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bgpd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A720E2-3409-0845-AB8A-C22947377DB8}"/>
              </a:ext>
            </a:extLst>
          </p:cNvPr>
          <p:cNvSpPr/>
          <p:nvPr/>
        </p:nvSpPr>
        <p:spPr>
          <a:xfrm>
            <a:off x="1426195" y="3544878"/>
            <a:ext cx="763549" cy="25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ospfd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1C83D5-53A7-044C-BF4A-E476D8A69288}"/>
              </a:ext>
            </a:extLst>
          </p:cNvPr>
          <p:cNvSpPr/>
          <p:nvPr/>
        </p:nvSpPr>
        <p:spPr>
          <a:xfrm>
            <a:off x="2275447" y="3448798"/>
            <a:ext cx="1696035" cy="6069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</a:t>
            </a:r>
            <a:r>
              <a:rPr lang="en-US" dirty="0" err="1"/>
              <a:t>pimd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CCF6B3-F50D-374B-B846-1C7B8FA19CCA}"/>
              </a:ext>
            </a:extLst>
          </p:cNvPr>
          <p:cNvSpPr/>
          <p:nvPr/>
        </p:nvSpPr>
        <p:spPr>
          <a:xfrm>
            <a:off x="4397732" y="3535878"/>
            <a:ext cx="719091" cy="25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C9F4A9-475D-B648-9395-57F6D6CC7CFA}"/>
              </a:ext>
            </a:extLst>
          </p:cNvPr>
          <p:cNvSpPr/>
          <p:nvPr/>
        </p:nvSpPr>
        <p:spPr>
          <a:xfrm>
            <a:off x="563790" y="4576241"/>
            <a:ext cx="4563122" cy="2752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ZEBRA (RIB)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DDD6C2-1B1C-B347-A94A-FA9CCE4DF6DE}"/>
              </a:ext>
            </a:extLst>
          </p:cNvPr>
          <p:cNvSpPr/>
          <p:nvPr/>
        </p:nvSpPr>
        <p:spPr>
          <a:xfrm>
            <a:off x="563790" y="5452789"/>
            <a:ext cx="4563122" cy="2752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KERNEL(FIB)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90DBB1-294B-324B-B012-2523200DA93F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923335" y="3027631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E766AF-EE5E-4B4A-849A-3E97AEB6C7FC}"/>
              </a:ext>
            </a:extLst>
          </p:cNvPr>
          <p:cNvCxnSpPr/>
          <p:nvPr/>
        </p:nvCxnSpPr>
        <p:spPr>
          <a:xfrm>
            <a:off x="2751443" y="3023808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46541C-A006-0447-BD02-9F49C2C5F602}"/>
              </a:ext>
            </a:extLst>
          </p:cNvPr>
          <p:cNvCxnSpPr/>
          <p:nvPr/>
        </p:nvCxnSpPr>
        <p:spPr>
          <a:xfrm>
            <a:off x="3777610" y="3033233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A4277B-D3DE-8D40-A7CD-AFFE971B1EDB}"/>
              </a:ext>
            </a:extLst>
          </p:cNvPr>
          <p:cNvCxnSpPr/>
          <p:nvPr/>
        </p:nvCxnSpPr>
        <p:spPr>
          <a:xfrm>
            <a:off x="4757277" y="3023808"/>
            <a:ext cx="1" cy="50824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A70BBC2-8B41-3743-A4D3-C3483AF9AEBB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2845351" y="4851448"/>
            <a:ext cx="0" cy="60134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3E6921E-253C-2A40-8EC5-3BAEA2AC9DA5}"/>
              </a:ext>
            </a:extLst>
          </p:cNvPr>
          <p:cNvCxnSpPr>
            <a:cxnSpLocks/>
          </p:cNvCxnSpPr>
          <p:nvPr/>
        </p:nvCxnSpPr>
        <p:spPr>
          <a:xfrm>
            <a:off x="924777" y="3767175"/>
            <a:ext cx="0" cy="8666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73F2A55-2F57-EF46-B275-8A526D68CEB7}"/>
              </a:ext>
            </a:extLst>
          </p:cNvPr>
          <p:cNvCxnSpPr>
            <a:cxnSpLocks/>
          </p:cNvCxnSpPr>
          <p:nvPr/>
        </p:nvCxnSpPr>
        <p:spPr>
          <a:xfrm>
            <a:off x="2732076" y="3775575"/>
            <a:ext cx="0" cy="8006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D16837E-6F24-1D48-8FE0-27515AD4CAF1}"/>
              </a:ext>
            </a:extLst>
          </p:cNvPr>
          <p:cNvCxnSpPr>
            <a:cxnSpLocks/>
          </p:cNvCxnSpPr>
          <p:nvPr/>
        </p:nvCxnSpPr>
        <p:spPr>
          <a:xfrm>
            <a:off x="3744676" y="3767175"/>
            <a:ext cx="0" cy="8666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E690395-CF12-6445-B426-210271AB3641}"/>
              </a:ext>
            </a:extLst>
          </p:cNvPr>
          <p:cNvCxnSpPr>
            <a:cxnSpLocks/>
          </p:cNvCxnSpPr>
          <p:nvPr/>
        </p:nvCxnSpPr>
        <p:spPr>
          <a:xfrm>
            <a:off x="4757277" y="3752270"/>
            <a:ext cx="0" cy="88156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967E8D8-42E8-C246-B21C-DCA113CC9967}"/>
              </a:ext>
            </a:extLst>
          </p:cNvPr>
          <p:cNvSpPr/>
          <p:nvPr/>
        </p:nvSpPr>
        <p:spPr>
          <a:xfrm>
            <a:off x="3204709" y="3504055"/>
            <a:ext cx="843079" cy="2552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pim6d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98B7D9C-C544-834F-972E-8CD2BC2559B8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807970" y="3800111"/>
            <a:ext cx="0" cy="83372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E6919AC-DCD7-314B-9682-73B7F780773C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807970" y="3043783"/>
            <a:ext cx="0" cy="50109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B4EF29C8-21F2-2C4F-A0F0-87CF867C186D}"/>
              </a:ext>
            </a:extLst>
          </p:cNvPr>
          <p:cNvSpPr txBox="1"/>
          <p:nvPr/>
        </p:nvSpPr>
        <p:spPr>
          <a:xfrm>
            <a:off x="2233952" y="3998773"/>
            <a:ext cx="102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For IPv4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D31E375-CA1D-0941-B654-AA16B94B7E88}"/>
              </a:ext>
            </a:extLst>
          </p:cNvPr>
          <p:cNvSpPr txBox="1"/>
          <p:nvPr/>
        </p:nvSpPr>
        <p:spPr>
          <a:xfrm>
            <a:off x="3314499" y="4015840"/>
            <a:ext cx="102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For IPV6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5554AC-80CD-484F-82C6-07D3800F7D57}"/>
              </a:ext>
            </a:extLst>
          </p:cNvPr>
          <p:cNvCxnSpPr>
            <a:cxnSpLocks/>
          </p:cNvCxnSpPr>
          <p:nvPr/>
        </p:nvCxnSpPr>
        <p:spPr>
          <a:xfrm>
            <a:off x="3989847" y="3800111"/>
            <a:ext cx="0" cy="16526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3F46BF3-C7BC-D548-88F0-21B3A7451243}"/>
              </a:ext>
            </a:extLst>
          </p:cNvPr>
          <p:cNvCxnSpPr>
            <a:cxnSpLocks/>
          </p:cNvCxnSpPr>
          <p:nvPr/>
        </p:nvCxnSpPr>
        <p:spPr>
          <a:xfrm>
            <a:off x="3061592" y="3800111"/>
            <a:ext cx="0" cy="16526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50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6245-0B2F-5D40-B631-22754BB7B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919BC-B355-E049-9243-CCA69C6C4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Advantages</a:t>
            </a:r>
          </a:p>
          <a:p>
            <a:r>
              <a:rPr lang="en-US" b="1" dirty="0"/>
              <a:t>Daemon overhead is removed.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Disadvantages</a:t>
            </a:r>
          </a:p>
          <a:p>
            <a:r>
              <a:rPr lang="en-US" b="1" dirty="0"/>
              <a:t>Zebra, interface, </a:t>
            </a:r>
            <a:r>
              <a:rPr lang="en-US" b="1" dirty="0" err="1"/>
              <a:t>vtysh</a:t>
            </a:r>
            <a:r>
              <a:rPr lang="en-US" b="1" dirty="0"/>
              <a:t>, </a:t>
            </a:r>
            <a:r>
              <a:rPr lang="en-US" b="1" dirty="0" err="1"/>
              <a:t>etc</a:t>
            </a:r>
            <a:r>
              <a:rPr lang="en-US" b="1" dirty="0"/>
              <a:t> communication will be needed to be handled via main thread. (To fix this we can use 3 threads, 1 main, 1 for v4 and 1 for v6 but this will make code </a:t>
            </a:r>
            <a:r>
              <a:rPr lang="en-US" b="1"/>
              <a:t>more complex)</a:t>
            </a:r>
            <a:endParaRPr lang="en-US" b="1" dirty="0"/>
          </a:p>
          <a:p>
            <a:r>
              <a:rPr lang="en-US" b="1" dirty="0"/>
              <a:t>Database concurrency issues can happen.</a:t>
            </a:r>
          </a:p>
          <a:p>
            <a:r>
              <a:rPr lang="en-US" b="1" dirty="0"/>
              <a:t>Code can become complex.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71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9B1-0138-BA41-82FD-489DEC2C3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CF888-3459-9C42-8FAA-045414460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Approach 2 is chosen in the discussion we had in the community with the interested folks. </a:t>
            </a:r>
          </a:p>
          <a:p>
            <a:r>
              <a:rPr lang="en-US" dirty="0"/>
              <a:t>Approach 1 is not selected due to scalability issues.</a:t>
            </a:r>
          </a:p>
          <a:p>
            <a:r>
              <a:rPr lang="en-US" dirty="0"/>
              <a:t>Approach 3 is not selected due to complexity and database concurrency issues.</a:t>
            </a:r>
          </a:p>
        </p:txBody>
      </p:sp>
    </p:spTree>
    <p:extLst>
      <p:ext uri="{BB962C8B-B14F-4D97-AF65-F5344CB8AC3E}">
        <p14:creationId xmlns:p14="http://schemas.microsoft.com/office/powerpoint/2010/main" val="18558445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CF1E573-420A-0143-8271-9BE36C74D5AE}">
  <we:reference id="c6940b2e-18bf-4dbb-ac94-a357e8fe909d" version="2.0.0.0" store="EXCatalog" storeType="EXCatalog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1416</TotalTime>
  <Words>470</Words>
  <Application>Microsoft Macintosh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MLD and PIMv6 Design</vt:lpstr>
      <vt:lpstr>Design Approach 1</vt:lpstr>
      <vt:lpstr>Design Approach 1</vt:lpstr>
      <vt:lpstr>Design Approach 2</vt:lpstr>
      <vt:lpstr>Design Approach 2</vt:lpstr>
      <vt:lpstr>Design Approach 2</vt:lpstr>
      <vt:lpstr>Design Approach 3</vt:lpstr>
      <vt:lpstr>Approach 3</vt:lpstr>
      <vt:lpstr>Final Decision</vt:lpstr>
      <vt:lpstr>List of attendees in the meeting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MLD and PIMv6 Design</dc:title>
  <dc:creator>Mobashshera Rasool</dc:creator>
  <cp:lastModifiedBy>Mobashshera Rasool</cp:lastModifiedBy>
  <cp:revision>2</cp:revision>
  <dcterms:created xsi:type="dcterms:W3CDTF">2021-11-16T03:46:12Z</dcterms:created>
  <dcterms:modified xsi:type="dcterms:W3CDTF">2021-12-06T06:22:01Z</dcterms:modified>
</cp:coreProperties>
</file>