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8"/>
  </p:notesMasterIdLst>
  <p:sldIdLst>
    <p:sldId id="256" r:id="rId2"/>
    <p:sldId id="258" r:id="rId3"/>
    <p:sldId id="259" r:id="rId4"/>
    <p:sldId id="310" r:id="rId5"/>
    <p:sldId id="299" r:id="rId6"/>
    <p:sldId id="300" r:id="rId7"/>
    <p:sldId id="312" r:id="rId8"/>
    <p:sldId id="313" r:id="rId9"/>
    <p:sldId id="315" r:id="rId10"/>
    <p:sldId id="301" r:id="rId11"/>
    <p:sldId id="309" r:id="rId12"/>
    <p:sldId id="302" r:id="rId13"/>
    <p:sldId id="314" r:id="rId14"/>
    <p:sldId id="311" r:id="rId15"/>
    <p:sldId id="303" r:id="rId16"/>
    <p:sldId id="304" r:id="rId17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19"/>
    </p:embeddedFont>
    <p:embeddedFont>
      <p:font typeface="Montserrat" panose="00000500000000000000" pitchFamily="2" charset="0"/>
      <p:regular r:id="rId20"/>
      <p:bold r:id="rId21"/>
      <p:italic r:id="rId22"/>
      <p:boldItalic r:id="rId23"/>
    </p:embeddedFont>
    <p:embeddedFont>
      <p:font typeface="Nunito Light" pitchFamily="2" charset="0"/>
      <p:regular r:id="rId24"/>
      <p:italic r:id="rId25"/>
    </p:embeddedFont>
    <p:embeddedFont>
      <p:font typeface="Raleway" pitchFamily="2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9061FB-0F41-7E9F-5B8A-8DB36D0D8712}" v="2" dt="2024-05-03T05:46:58.669"/>
    <p1510:client id="{5F3C7C03-7FD7-470B-9DFA-333570D31D8F}" v="101" dt="2024-05-03T09:04:32.565"/>
    <p1510:client id="{62DCF596-8660-49DF-908D-D3A080DBE569}" v="79" dt="2024-05-03T06:38:26.857"/>
    <p1510:client id="{725A1D2D-1A29-31F2-D49E-9E8A7D05C077}" v="13" dt="2024-05-03T05:42:40.351"/>
    <p1510:client id="{BE4DE3F5-10EC-4A78-BB5E-BF4329F87022}" v="347" dt="2024-05-02T20:19:09.146"/>
    <p1510:client id="{DB25668A-3E02-4590-AECE-07F25A59C2FF}" v="108" dt="2024-05-03T07:54:42.189"/>
  </p1510:revLst>
</p1510:revInfo>
</file>

<file path=ppt/tableStyles.xml><?xml version="1.0" encoding="utf-8"?>
<a:tblStyleLst xmlns:a="http://schemas.openxmlformats.org/drawingml/2006/main" def="{5B1DA089-0A69-4211-B651-9C129842DFFB}">
  <a:tblStyle styleId="{5B1DA089-0A69-4211-B651-9C129842DF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D1DA6C-F529-4B00-ADD7-3392EF3FB5D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2ba803b91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2ba803b91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2bab7ebb9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2bab7ebb9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5740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ba87154df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ba87154df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1368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2bab7ebb9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2bab7ebb9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6084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g2bab7ebb9e2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8" name="Google Shape;758;g2bab7ebb9e2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5858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2bab7ebb9e2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9" name="Google Shape;719;g2bab7ebb9e2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7589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g2bab7ebb9e2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8" name="Google Shape;758;g2bab7ebb9e2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991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2ba87154dfc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2ba87154dfc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ba87154df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ba87154df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g2bab7ebb9e2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8" name="Google Shape;758;g2bab7ebb9e2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5906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ba87154df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ba87154df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5312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ba87154df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ba87154df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4271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2bab7ebb9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2bab7ebb9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6704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2bab7ebb9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2bab7ebb9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8830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ba87154df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ba87154df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369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730888" y="1079100"/>
            <a:ext cx="5682300" cy="21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730888" y="3735113"/>
            <a:ext cx="5682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898725" y="-810012"/>
            <a:ext cx="2153780" cy="2153780"/>
          </a:xfrm>
          <a:custGeom>
            <a:avLst/>
            <a:gdLst/>
            <a:ahLst/>
            <a:cxnLst/>
            <a:rect l="l" t="t" r="r" b="b"/>
            <a:pathLst>
              <a:path w="61370" h="61370" extrusionOk="0">
                <a:moveTo>
                  <a:pt x="30700" y="7751"/>
                </a:moveTo>
                <a:lnTo>
                  <a:pt x="53619" y="30670"/>
                </a:lnTo>
                <a:lnTo>
                  <a:pt x="30700" y="53588"/>
                </a:lnTo>
                <a:lnTo>
                  <a:pt x="7782" y="30670"/>
                </a:lnTo>
                <a:lnTo>
                  <a:pt x="30700" y="7751"/>
                </a:lnTo>
                <a:close/>
                <a:moveTo>
                  <a:pt x="30700" y="0"/>
                </a:moveTo>
                <a:lnTo>
                  <a:pt x="1" y="30670"/>
                </a:lnTo>
                <a:lnTo>
                  <a:pt x="30700" y="61369"/>
                </a:lnTo>
                <a:lnTo>
                  <a:pt x="61370" y="30670"/>
                </a:lnTo>
                <a:lnTo>
                  <a:pt x="307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21628" y="268835"/>
            <a:ext cx="8694969" cy="4775865"/>
            <a:chOff x="221628" y="268835"/>
            <a:chExt cx="8694969" cy="4775865"/>
          </a:xfrm>
        </p:grpSpPr>
        <p:grpSp>
          <p:nvGrpSpPr>
            <p:cNvPr id="13" name="Google Shape;13;p2"/>
            <p:cNvGrpSpPr/>
            <p:nvPr/>
          </p:nvGrpSpPr>
          <p:grpSpPr>
            <a:xfrm>
              <a:off x="221628" y="268835"/>
              <a:ext cx="733122" cy="228600"/>
              <a:chOff x="7935825" y="2738175"/>
              <a:chExt cx="341225" cy="106400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79358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80049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80741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19;p2"/>
            <p:cNvGrpSpPr/>
            <p:nvPr/>
          </p:nvGrpSpPr>
          <p:grpSpPr>
            <a:xfrm rot="-5400000">
              <a:off x="8658590" y="4786692"/>
              <a:ext cx="287416" cy="228600"/>
              <a:chOff x="8143275" y="2738175"/>
              <a:chExt cx="133775" cy="106400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" name="Google Shape;22;p2"/>
          <p:cNvGrpSpPr/>
          <p:nvPr/>
        </p:nvGrpSpPr>
        <p:grpSpPr>
          <a:xfrm>
            <a:off x="0" y="1255600"/>
            <a:ext cx="11385473" cy="7693475"/>
            <a:chOff x="0" y="1255600"/>
            <a:chExt cx="11385473" cy="7693475"/>
          </a:xfrm>
        </p:grpSpPr>
        <p:sp>
          <p:nvSpPr>
            <p:cNvPr id="23" name="Google Shape;23;p2"/>
            <p:cNvSpPr/>
            <p:nvPr/>
          </p:nvSpPr>
          <p:spPr>
            <a:xfrm>
              <a:off x="0" y="468682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941925" y="1255600"/>
              <a:ext cx="2443548" cy="2443548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19"/>
          <p:cNvSpPr txBox="1">
            <a:spLocks noGrp="1"/>
          </p:cNvSpPr>
          <p:nvPr>
            <p:ph type="subTitle" idx="1"/>
          </p:nvPr>
        </p:nvSpPr>
        <p:spPr>
          <a:xfrm>
            <a:off x="714975" y="1933875"/>
            <a:ext cx="25497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263" name="Google Shape;263;p19"/>
          <p:cNvSpPr txBox="1">
            <a:spLocks noGrp="1"/>
          </p:cNvSpPr>
          <p:nvPr>
            <p:ph type="subTitle" idx="2"/>
          </p:nvPr>
        </p:nvSpPr>
        <p:spPr>
          <a:xfrm>
            <a:off x="714975" y="2511900"/>
            <a:ext cx="2549700" cy="19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19"/>
          <p:cNvSpPr txBox="1">
            <a:spLocks noGrp="1"/>
          </p:cNvSpPr>
          <p:nvPr>
            <p:ph type="subTitle" idx="3"/>
          </p:nvPr>
        </p:nvSpPr>
        <p:spPr>
          <a:xfrm>
            <a:off x="3297124" y="2511900"/>
            <a:ext cx="2543100" cy="19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19"/>
          <p:cNvSpPr txBox="1">
            <a:spLocks noGrp="1"/>
          </p:cNvSpPr>
          <p:nvPr>
            <p:ph type="subTitle" idx="4"/>
          </p:nvPr>
        </p:nvSpPr>
        <p:spPr>
          <a:xfrm>
            <a:off x="5879350" y="2511900"/>
            <a:ext cx="2549700" cy="19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9"/>
          <p:cNvSpPr txBox="1">
            <a:spLocks noGrp="1"/>
          </p:cNvSpPr>
          <p:nvPr>
            <p:ph type="subTitle" idx="5"/>
          </p:nvPr>
        </p:nvSpPr>
        <p:spPr>
          <a:xfrm>
            <a:off x="3303775" y="1933875"/>
            <a:ext cx="25431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267" name="Google Shape;267;p19"/>
          <p:cNvSpPr txBox="1">
            <a:spLocks noGrp="1"/>
          </p:cNvSpPr>
          <p:nvPr>
            <p:ph type="subTitle" idx="6"/>
          </p:nvPr>
        </p:nvSpPr>
        <p:spPr>
          <a:xfrm>
            <a:off x="5879350" y="1933875"/>
            <a:ext cx="25497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grpSp>
        <p:nvGrpSpPr>
          <p:cNvPr id="268" name="Google Shape;268;p19"/>
          <p:cNvGrpSpPr/>
          <p:nvPr/>
        </p:nvGrpSpPr>
        <p:grpSpPr>
          <a:xfrm>
            <a:off x="357335" y="667410"/>
            <a:ext cx="287416" cy="228600"/>
            <a:chOff x="8143275" y="2738175"/>
            <a:chExt cx="133775" cy="106400"/>
          </a:xfrm>
        </p:grpSpPr>
        <p:sp>
          <p:nvSpPr>
            <p:cNvPr id="269" name="Google Shape;269;p19"/>
            <p:cNvSpPr/>
            <p:nvPr/>
          </p:nvSpPr>
          <p:spPr>
            <a:xfrm>
              <a:off x="814327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9"/>
            <p:cNvSpPr/>
            <p:nvPr/>
          </p:nvSpPr>
          <p:spPr>
            <a:xfrm>
              <a:off x="821242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1" name="Google Shape;271;p19"/>
          <p:cNvGrpSpPr/>
          <p:nvPr/>
        </p:nvGrpSpPr>
        <p:grpSpPr>
          <a:xfrm>
            <a:off x="-1023500" y="-697725"/>
            <a:ext cx="10996425" cy="6764475"/>
            <a:chOff x="-1023500" y="-697725"/>
            <a:chExt cx="10996425" cy="6764475"/>
          </a:xfrm>
        </p:grpSpPr>
        <p:sp>
          <p:nvSpPr>
            <p:cNvPr id="272" name="Google Shape;272;p19"/>
            <p:cNvSpPr/>
            <p:nvPr/>
          </p:nvSpPr>
          <p:spPr>
            <a:xfrm>
              <a:off x="7747925" y="-697725"/>
              <a:ext cx="2225000" cy="2224975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9"/>
            <p:cNvSpPr/>
            <p:nvPr/>
          </p:nvSpPr>
          <p:spPr>
            <a:xfrm>
              <a:off x="-1023500" y="3841775"/>
              <a:ext cx="2225000" cy="2224975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" name="Google Shape;274;p19"/>
          <p:cNvGrpSpPr/>
          <p:nvPr/>
        </p:nvGrpSpPr>
        <p:grpSpPr>
          <a:xfrm>
            <a:off x="-907325" y="-2905574"/>
            <a:ext cx="11900088" cy="11133376"/>
            <a:chOff x="-907325" y="-2905574"/>
            <a:chExt cx="11900088" cy="11133376"/>
          </a:xfrm>
        </p:grpSpPr>
        <p:sp>
          <p:nvSpPr>
            <p:cNvPr id="275" name="Google Shape;275;p19"/>
            <p:cNvSpPr/>
            <p:nvPr/>
          </p:nvSpPr>
          <p:spPr>
            <a:xfrm>
              <a:off x="-272050" y="4982951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9"/>
            <p:cNvSpPr/>
            <p:nvPr/>
          </p:nvSpPr>
          <p:spPr>
            <a:xfrm>
              <a:off x="6026863" y="-2905574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9"/>
            <p:cNvSpPr/>
            <p:nvPr/>
          </p:nvSpPr>
          <p:spPr>
            <a:xfrm>
              <a:off x="-907325" y="-2745024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9"/>
            <p:cNvSpPr/>
            <p:nvPr/>
          </p:nvSpPr>
          <p:spPr>
            <a:xfrm>
              <a:off x="7747913" y="3652976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4"/>
          <p:cNvSpPr txBox="1">
            <a:spLocks noGrp="1"/>
          </p:cNvSpPr>
          <p:nvPr>
            <p:ph type="ctrTitle"/>
          </p:nvPr>
        </p:nvSpPr>
        <p:spPr>
          <a:xfrm>
            <a:off x="2382250" y="763050"/>
            <a:ext cx="4379400" cy="105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0" name="Google Shape;380;p24"/>
          <p:cNvSpPr txBox="1">
            <a:spLocks noGrp="1"/>
          </p:cNvSpPr>
          <p:nvPr>
            <p:ph type="subTitle" idx="1"/>
          </p:nvPr>
        </p:nvSpPr>
        <p:spPr>
          <a:xfrm>
            <a:off x="2382350" y="1700400"/>
            <a:ext cx="4379400" cy="117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81" name="Google Shape;381;p24"/>
          <p:cNvSpPr txBox="1"/>
          <p:nvPr/>
        </p:nvSpPr>
        <p:spPr>
          <a:xfrm>
            <a:off x="2257600" y="4691648"/>
            <a:ext cx="4628700" cy="396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600" b="1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6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</a:t>
            </a:r>
            <a:r>
              <a:rPr lang="en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and includes icons by </a:t>
            </a:r>
            <a:r>
              <a:rPr lang="en" sz="600" b="1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600" b="1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600" b="1" u="sng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382" name="Google Shape;382;p24"/>
          <p:cNvGrpSpPr/>
          <p:nvPr/>
        </p:nvGrpSpPr>
        <p:grpSpPr>
          <a:xfrm>
            <a:off x="286339" y="136775"/>
            <a:ext cx="8586575" cy="4838284"/>
            <a:chOff x="286339" y="136775"/>
            <a:chExt cx="8586575" cy="4838284"/>
          </a:xfrm>
        </p:grpSpPr>
        <p:grpSp>
          <p:nvGrpSpPr>
            <p:cNvPr id="383" name="Google Shape;383;p24"/>
            <p:cNvGrpSpPr/>
            <p:nvPr/>
          </p:nvGrpSpPr>
          <p:grpSpPr>
            <a:xfrm rot="5400000">
              <a:off x="34078" y="389035"/>
              <a:ext cx="733122" cy="228600"/>
              <a:chOff x="7935825" y="2738175"/>
              <a:chExt cx="341225" cy="106400"/>
            </a:xfrm>
          </p:grpSpPr>
          <p:sp>
            <p:nvSpPr>
              <p:cNvPr id="384" name="Google Shape;384;p24"/>
              <p:cNvSpPr/>
              <p:nvPr/>
            </p:nvSpPr>
            <p:spPr>
              <a:xfrm>
                <a:off x="79358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24"/>
              <p:cNvSpPr/>
              <p:nvPr/>
            </p:nvSpPr>
            <p:spPr>
              <a:xfrm>
                <a:off x="80049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24"/>
              <p:cNvSpPr/>
              <p:nvPr/>
            </p:nvSpPr>
            <p:spPr>
              <a:xfrm>
                <a:off x="80741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24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4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89" name="Google Shape;389;p24"/>
            <p:cNvGrpSpPr/>
            <p:nvPr/>
          </p:nvGrpSpPr>
          <p:grpSpPr>
            <a:xfrm rot="-5400000">
              <a:off x="8392053" y="4494198"/>
              <a:ext cx="733122" cy="228600"/>
              <a:chOff x="7935825" y="2738175"/>
              <a:chExt cx="341225" cy="106400"/>
            </a:xfrm>
          </p:grpSpPr>
          <p:sp>
            <p:nvSpPr>
              <p:cNvPr id="390" name="Google Shape;390;p24"/>
              <p:cNvSpPr/>
              <p:nvPr/>
            </p:nvSpPr>
            <p:spPr>
              <a:xfrm>
                <a:off x="79358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24"/>
              <p:cNvSpPr/>
              <p:nvPr/>
            </p:nvSpPr>
            <p:spPr>
              <a:xfrm>
                <a:off x="80049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24"/>
              <p:cNvSpPr/>
              <p:nvPr/>
            </p:nvSpPr>
            <p:spPr>
              <a:xfrm>
                <a:off x="80741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24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24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5" name="Google Shape;395;p24"/>
          <p:cNvGrpSpPr/>
          <p:nvPr/>
        </p:nvGrpSpPr>
        <p:grpSpPr>
          <a:xfrm>
            <a:off x="-3717065" y="-2731575"/>
            <a:ext cx="14684988" cy="11003143"/>
            <a:chOff x="-3717065" y="-2731575"/>
            <a:chExt cx="14684988" cy="11003143"/>
          </a:xfrm>
        </p:grpSpPr>
        <p:sp>
          <p:nvSpPr>
            <p:cNvPr id="396" name="Google Shape;396;p24"/>
            <p:cNvSpPr/>
            <p:nvPr/>
          </p:nvSpPr>
          <p:spPr>
            <a:xfrm>
              <a:off x="6335750" y="-273157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4"/>
            <p:cNvSpPr/>
            <p:nvPr/>
          </p:nvSpPr>
          <p:spPr>
            <a:xfrm rot="254273">
              <a:off x="-1560452" y="3857509"/>
              <a:ext cx="4262396" cy="4262396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4"/>
            <p:cNvSpPr/>
            <p:nvPr/>
          </p:nvSpPr>
          <p:spPr>
            <a:xfrm>
              <a:off x="8524375" y="453250"/>
              <a:ext cx="2443548" cy="2443548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4"/>
            <p:cNvSpPr/>
            <p:nvPr/>
          </p:nvSpPr>
          <p:spPr>
            <a:xfrm rot="254273">
              <a:off x="-3565402" y="1365384"/>
              <a:ext cx="4262396" cy="4262396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0" name="Google Shape;400;p24"/>
          <p:cNvGrpSpPr/>
          <p:nvPr/>
        </p:nvGrpSpPr>
        <p:grpSpPr>
          <a:xfrm>
            <a:off x="-397400" y="-1618787"/>
            <a:ext cx="9938800" cy="8441355"/>
            <a:chOff x="-397400" y="-1618787"/>
            <a:chExt cx="9938800" cy="8441355"/>
          </a:xfrm>
        </p:grpSpPr>
        <p:sp>
          <p:nvSpPr>
            <p:cNvPr id="401" name="Google Shape;401;p24"/>
            <p:cNvSpPr/>
            <p:nvPr/>
          </p:nvSpPr>
          <p:spPr>
            <a:xfrm>
              <a:off x="7316400" y="-1039325"/>
              <a:ext cx="2225000" cy="2224975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4"/>
            <p:cNvSpPr/>
            <p:nvPr/>
          </p:nvSpPr>
          <p:spPr>
            <a:xfrm>
              <a:off x="-397400" y="4290700"/>
              <a:ext cx="2225000" cy="2224975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4"/>
            <p:cNvSpPr/>
            <p:nvPr/>
          </p:nvSpPr>
          <p:spPr>
            <a:xfrm>
              <a:off x="6803888" y="4668788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4"/>
            <p:cNvSpPr/>
            <p:nvPr/>
          </p:nvSpPr>
          <p:spPr>
            <a:xfrm>
              <a:off x="501088" y="-1618787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5"/>
          <p:cNvSpPr/>
          <p:nvPr/>
        </p:nvSpPr>
        <p:spPr>
          <a:xfrm>
            <a:off x="6675425" y="4506738"/>
            <a:ext cx="2153780" cy="2153780"/>
          </a:xfrm>
          <a:custGeom>
            <a:avLst/>
            <a:gdLst/>
            <a:ahLst/>
            <a:cxnLst/>
            <a:rect l="l" t="t" r="r" b="b"/>
            <a:pathLst>
              <a:path w="61370" h="61370" extrusionOk="0">
                <a:moveTo>
                  <a:pt x="30700" y="7751"/>
                </a:moveTo>
                <a:lnTo>
                  <a:pt x="53619" y="30670"/>
                </a:lnTo>
                <a:lnTo>
                  <a:pt x="30700" y="53588"/>
                </a:lnTo>
                <a:lnTo>
                  <a:pt x="7782" y="30670"/>
                </a:lnTo>
                <a:lnTo>
                  <a:pt x="30700" y="7751"/>
                </a:lnTo>
                <a:close/>
                <a:moveTo>
                  <a:pt x="30700" y="0"/>
                </a:moveTo>
                <a:lnTo>
                  <a:pt x="1" y="30670"/>
                </a:lnTo>
                <a:lnTo>
                  <a:pt x="30700" y="61369"/>
                </a:lnTo>
                <a:lnTo>
                  <a:pt x="61370" y="30670"/>
                </a:lnTo>
                <a:lnTo>
                  <a:pt x="307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5"/>
          <p:cNvSpPr/>
          <p:nvPr/>
        </p:nvSpPr>
        <p:spPr>
          <a:xfrm>
            <a:off x="448575" y="-1682687"/>
            <a:ext cx="2153780" cy="2153780"/>
          </a:xfrm>
          <a:custGeom>
            <a:avLst/>
            <a:gdLst/>
            <a:ahLst/>
            <a:cxnLst/>
            <a:rect l="l" t="t" r="r" b="b"/>
            <a:pathLst>
              <a:path w="61370" h="61370" extrusionOk="0">
                <a:moveTo>
                  <a:pt x="30700" y="7751"/>
                </a:moveTo>
                <a:lnTo>
                  <a:pt x="53619" y="30670"/>
                </a:lnTo>
                <a:lnTo>
                  <a:pt x="30700" y="53588"/>
                </a:lnTo>
                <a:lnTo>
                  <a:pt x="7782" y="30670"/>
                </a:lnTo>
                <a:lnTo>
                  <a:pt x="30700" y="7751"/>
                </a:lnTo>
                <a:close/>
                <a:moveTo>
                  <a:pt x="30700" y="0"/>
                </a:moveTo>
                <a:lnTo>
                  <a:pt x="1" y="30670"/>
                </a:lnTo>
                <a:lnTo>
                  <a:pt x="30700" y="61369"/>
                </a:lnTo>
                <a:lnTo>
                  <a:pt x="61370" y="30670"/>
                </a:lnTo>
                <a:lnTo>
                  <a:pt x="307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8" name="Google Shape;408;p25"/>
          <p:cNvGrpSpPr/>
          <p:nvPr/>
        </p:nvGrpSpPr>
        <p:grpSpPr>
          <a:xfrm>
            <a:off x="-3969950" y="-2940375"/>
            <a:ext cx="16623525" cy="10920950"/>
            <a:chOff x="-3969950" y="-2940375"/>
            <a:chExt cx="16623525" cy="10920950"/>
          </a:xfrm>
        </p:grpSpPr>
        <p:sp>
          <p:nvSpPr>
            <p:cNvPr id="409" name="Google Shape;409;p25"/>
            <p:cNvSpPr/>
            <p:nvPr/>
          </p:nvSpPr>
          <p:spPr>
            <a:xfrm>
              <a:off x="6146475" y="-294037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5"/>
            <p:cNvSpPr/>
            <p:nvPr/>
          </p:nvSpPr>
          <p:spPr>
            <a:xfrm>
              <a:off x="-1758087" y="371832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-3969950" y="1415400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8391325" y="-615900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3" name="Google Shape;413;p25"/>
          <p:cNvSpPr/>
          <p:nvPr/>
        </p:nvSpPr>
        <p:spPr>
          <a:xfrm>
            <a:off x="7148200" y="-1567925"/>
            <a:ext cx="2225000" cy="2224975"/>
          </a:xfrm>
          <a:custGeom>
            <a:avLst/>
            <a:gdLst/>
            <a:ahLst/>
            <a:cxnLst/>
            <a:rect l="l" t="t" r="r" b="b"/>
            <a:pathLst>
              <a:path w="89000" h="88999" extrusionOk="0">
                <a:moveTo>
                  <a:pt x="44500" y="23131"/>
                </a:moveTo>
                <a:lnTo>
                  <a:pt x="65838" y="44499"/>
                </a:lnTo>
                <a:lnTo>
                  <a:pt x="44500" y="65837"/>
                </a:lnTo>
                <a:lnTo>
                  <a:pt x="23132" y="44499"/>
                </a:lnTo>
                <a:lnTo>
                  <a:pt x="44500" y="23131"/>
                </a:lnTo>
                <a:close/>
                <a:moveTo>
                  <a:pt x="44500" y="0"/>
                </a:moveTo>
                <a:lnTo>
                  <a:pt x="1" y="44499"/>
                </a:lnTo>
                <a:lnTo>
                  <a:pt x="44500" y="88998"/>
                </a:lnTo>
                <a:lnTo>
                  <a:pt x="88999" y="44499"/>
                </a:lnTo>
                <a:lnTo>
                  <a:pt x="4450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5"/>
          <p:cNvSpPr/>
          <p:nvPr/>
        </p:nvSpPr>
        <p:spPr>
          <a:xfrm>
            <a:off x="-789775" y="4064300"/>
            <a:ext cx="2225000" cy="2224975"/>
          </a:xfrm>
          <a:custGeom>
            <a:avLst/>
            <a:gdLst/>
            <a:ahLst/>
            <a:cxnLst/>
            <a:rect l="l" t="t" r="r" b="b"/>
            <a:pathLst>
              <a:path w="89000" h="88999" extrusionOk="0">
                <a:moveTo>
                  <a:pt x="44500" y="23131"/>
                </a:moveTo>
                <a:lnTo>
                  <a:pt x="65838" y="44499"/>
                </a:lnTo>
                <a:lnTo>
                  <a:pt x="44500" y="65837"/>
                </a:lnTo>
                <a:lnTo>
                  <a:pt x="23132" y="44499"/>
                </a:lnTo>
                <a:lnTo>
                  <a:pt x="44500" y="23131"/>
                </a:lnTo>
                <a:close/>
                <a:moveTo>
                  <a:pt x="44500" y="0"/>
                </a:moveTo>
                <a:lnTo>
                  <a:pt x="1" y="44499"/>
                </a:lnTo>
                <a:lnTo>
                  <a:pt x="44500" y="88998"/>
                </a:lnTo>
                <a:lnTo>
                  <a:pt x="88999" y="44499"/>
                </a:lnTo>
                <a:lnTo>
                  <a:pt x="4450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26"/>
          <p:cNvGrpSpPr/>
          <p:nvPr/>
        </p:nvGrpSpPr>
        <p:grpSpPr>
          <a:xfrm>
            <a:off x="-1509900" y="-577487"/>
            <a:ext cx="12105125" cy="6298475"/>
            <a:chOff x="-1509900" y="-577487"/>
            <a:chExt cx="12105125" cy="6298475"/>
          </a:xfrm>
        </p:grpSpPr>
        <p:sp>
          <p:nvSpPr>
            <p:cNvPr id="417" name="Google Shape;417;p26"/>
            <p:cNvSpPr/>
            <p:nvPr/>
          </p:nvSpPr>
          <p:spPr>
            <a:xfrm>
              <a:off x="-1509900" y="-577487"/>
              <a:ext cx="2225000" cy="2224975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6"/>
            <p:cNvSpPr/>
            <p:nvPr/>
          </p:nvSpPr>
          <p:spPr>
            <a:xfrm>
              <a:off x="8370225" y="3496013"/>
              <a:ext cx="2225000" cy="2224975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9" name="Google Shape;419;p26"/>
          <p:cNvGrpSpPr/>
          <p:nvPr/>
        </p:nvGrpSpPr>
        <p:grpSpPr>
          <a:xfrm>
            <a:off x="-3390100" y="-3825650"/>
            <a:ext cx="15738850" cy="12763725"/>
            <a:chOff x="-3390100" y="-3825650"/>
            <a:chExt cx="15738850" cy="12763725"/>
          </a:xfrm>
        </p:grpSpPr>
        <p:sp>
          <p:nvSpPr>
            <p:cNvPr id="420" name="Google Shape;420;p26"/>
            <p:cNvSpPr/>
            <p:nvPr/>
          </p:nvSpPr>
          <p:spPr>
            <a:xfrm>
              <a:off x="7241225" y="-249637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6"/>
            <p:cNvSpPr/>
            <p:nvPr/>
          </p:nvSpPr>
          <p:spPr>
            <a:xfrm>
              <a:off x="-2742850" y="3218150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6"/>
            <p:cNvSpPr/>
            <p:nvPr/>
          </p:nvSpPr>
          <p:spPr>
            <a:xfrm>
              <a:off x="-3390100" y="-159612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6"/>
            <p:cNvSpPr/>
            <p:nvPr/>
          </p:nvSpPr>
          <p:spPr>
            <a:xfrm>
              <a:off x="8086500" y="2477363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6"/>
            <p:cNvSpPr/>
            <p:nvPr/>
          </p:nvSpPr>
          <p:spPr>
            <a:xfrm>
              <a:off x="-1155350" y="-3825650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6"/>
            <p:cNvSpPr/>
            <p:nvPr/>
          </p:nvSpPr>
          <p:spPr>
            <a:xfrm>
              <a:off x="5888000" y="467582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1574575" y="2516900"/>
            <a:ext cx="59949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 idx="2" hasCustomPrompt="1"/>
          </p:nvPr>
        </p:nvSpPr>
        <p:spPr>
          <a:xfrm>
            <a:off x="3856175" y="1013400"/>
            <a:ext cx="1431900" cy="12495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28" name="Google Shape;28;p3"/>
          <p:cNvGrpSpPr/>
          <p:nvPr/>
        </p:nvGrpSpPr>
        <p:grpSpPr>
          <a:xfrm>
            <a:off x="-1790550" y="-2289724"/>
            <a:ext cx="11010326" cy="6260926"/>
            <a:chOff x="-1790550" y="-2289724"/>
            <a:chExt cx="11010326" cy="6260926"/>
          </a:xfrm>
        </p:grpSpPr>
        <p:sp>
          <p:nvSpPr>
            <p:cNvPr id="29" name="Google Shape;29;p3"/>
            <p:cNvSpPr/>
            <p:nvPr/>
          </p:nvSpPr>
          <p:spPr>
            <a:xfrm>
              <a:off x="-1790550" y="726351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5974925" y="-2289724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374028" y="421235"/>
            <a:ext cx="8421434" cy="4541825"/>
            <a:chOff x="374028" y="421235"/>
            <a:chExt cx="8421434" cy="4541825"/>
          </a:xfrm>
        </p:grpSpPr>
        <p:grpSp>
          <p:nvGrpSpPr>
            <p:cNvPr id="32" name="Google Shape;32;p3"/>
            <p:cNvGrpSpPr/>
            <p:nvPr/>
          </p:nvGrpSpPr>
          <p:grpSpPr>
            <a:xfrm flipH="1">
              <a:off x="8062341" y="4734460"/>
              <a:ext cx="733122" cy="228600"/>
              <a:chOff x="7935825" y="2738175"/>
              <a:chExt cx="341225" cy="106400"/>
            </a:xfrm>
          </p:grpSpPr>
          <p:sp>
            <p:nvSpPr>
              <p:cNvPr id="33" name="Google Shape;33;p3"/>
              <p:cNvSpPr/>
              <p:nvPr/>
            </p:nvSpPr>
            <p:spPr>
              <a:xfrm>
                <a:off x="79358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80049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80741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3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3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8" name="Google Shape;38;p3"/>
            <p:cNvGrpSpPr/>
            <p:nvPr/>
          </p:nvGrpSpPr>
          <p:grpSpPr>
            <a:xfrm>
              <a:off x="374028" y="421235"/>
              <a:ext cx="733122" cy="228600"/>
              <a:chOff x="7935825" y="2738175"/>
              <a:chExt cx="341225" cy="106400"/>
            </a:xfrm>
          </p:grpSpPr>
          <p:sp>
            <p:nvSpPr>
              <p:cNvPr id="39" name="Google Shape;39;p3"/>
              <p:cNvSpPr/>
              <p:nvPr/>
            </p:nvSpPr>
            <p:spPr>
              <a:xfrm>
                <a:off x="79358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3"/>
              <p:cNvSpPr/>
              <p:nvPr/>
            </p:nvSpPr>
            <p:spPr>
              <a:xfrm>
                <a:off x="80049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3"/>
              <p:cNvSpPr/>
              <p:nvPr/>
            </p:nvSpPr>
            <p:spPr>
              <a:xfrm>
                <a:off x="80741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3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3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4" name="Google Shape;44;p3"/>
          <p:cNvGrpSpPr/>
          <p:nvPr/>
        </p:nvGrpSpPr>
        <p:grpSpPr>
          <a:xfrm>
            <a:off x="-1044325" y="139950"/>
            <a:ext cx="11501100" cy="6622318"/>
            <a:chOff x="-1044325" y="139950"/>
            <a:chExt cx="11501100" cy="6622318"/>
          </a:xfrm>
        </p:grpSpPr>
        <p:grpSp>
          <p:nvGrpSpPr>
            <p:cNvPr id="45" name="Google Shape;45;p3"/>
            <p:cNvGrpSpPr/>
            <p:nvPr/>
          </p:nvGrpSpPr>
          <p:grpSpPr>
            <a:xfrm>
              <a:off x="-1044325" y="139950"/>
              <a:ext cx="11501100" cy="3334105"/>
              <a:chOff x="-1044325" y="139950"/>
              <a:chExt cx="11501100" cy="3334105"/>
            </a:xfrm>
          </p:grpSpPr>
          <p:sp>
            <p:nvSpPr>
              <p:cNvPr id="46" name="Google Shape;46;p3"/>
              <p:cNvSpPr/>
              <p:nvPr/>
            </p:nvSpPr>
            <p:spPr>
              <a:xfrm>
                <a:off x="-1044325" y="1320275"/>
                <a:ext cx="2153780" cy="2153780"/>
              </a:xfrm>
              <a:custGeom>
                <a:avLst/>
                <a:gdLst/>
                <a:ahLst/>
                <a:cxnLst/>
                <a:rect l="l" t="t" r="r" b="b"/>
                <a:pathLst>
                  <a:path w="61370" h="61370" extrusionOk="0">
                    <a:moveTo>
                      <a:pt x="30700" y="7751"/>
                    </a:moveTo>
                    <a:lnTo>
                      <a:pt x="53619" y="30670"/>
                    </a:lnTo>
                    <a:lnTo>
                      <a:pt x="30700" y="53588"/>
                    </a:lnTo>
                    <a:lnTo>
                      <a:pt x="7782" y="30670"/>
                    </a:lnTo>
                    <a:lnTo>
                      <a:pt x="30700" y="7751"/>
                    </a:lnTo>
                    <a:close/>
                    <a:moveTo>
                      <a:pt x="30700" y="0"/>
                    </a:moveTo>
                    <a:lnTo>
                      <a:pt x="1" y="30670"/>
                    </a:lnTo>
                    <a:lnTo>
                      <a:pt x="30700" y="61369"/>
                    </a:lnTo>
                    <a:lnTo>
                      <a:pt x="61370" y="30670"/>
                    </a:lnTo>
                    <a:lnTo>
                      <a:pt x="3070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3"/>
              <p:cNvSpPr/>
              <p:nvPr/>
            </p:nvSpPr>
            <p:spPr>
              <a:xfrm>
                <a:off x="8231775" y="139950"/>
                <a:ext cx="2225000" cy="2224975"/>
              </a:xfrm>
              <a:custGeom>
                <a:avLst/>
                <a:gdLst/>
                <a:ahLst/>
                <a:cxnLst/>
                <a:rect l="l" t="t" r="r" b="b"/>
                <a:pathLst>
                  <a:path w="89000" h="88999" extrusionOk="0">
                    <a:moveTo>
                      <a:pt x="44500" y="23131"/>
                    </a:moveTo>
                    <a:lnTo>
                      <a:pt x="65838" y="44499"/>
                    </a:lnTo>
                    <a:lnTo>
                      <a:pt x="44500" y="65837"/>
                    </a:lnTo>
                    <a:lnTo>
                      <a:pt x="23132" y="44499"/>
                    </a:lnTo>
                    <a:lnTo>
                      <a:pt x="44500" y="23131"/>
                    </a:lnTo>
                    <a:close/>
                    <a:moveTo>
                      <a:pt x="44500" y="0"/>
                    </a:moveTo>
                    <a:lnTo>
                      <a:pt x="1" y="44499"/>
                    </a:lnTo>
                    <a:lnTo>
                      <a:pt x="44500" y="88998"/>
                    </a:lnTo>
                    <a:lnTo>
                      <a:pt x="88999" y="44499"/>
                    </a:lnTo>
                    <a:lnTo>
                      <a:pt x="445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" name="Google Shape;48;p3"/>
            <p:cNvSpPr/>
            <p:nvPr/>
          </p:nvSpPr>
          <p:spPr>
            <a:xfrm>
              <a:off x="2363000" y="4608488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>
            <a:spLocks noGrp="1"/>
          </p:cNvSpPr>
          <p:nvPr>
            <p:ph type="subTitle" idx="1"/>
          </p:nvPr>
        </p:nvSpPr>
        <p:spPr>
          <a:xfrm>
            <a:off x="811875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subTitle" idx="2"/>
          </p:nvPr>
        </p:nvSpPr>
        <p:spPr>
          <a:xfrm>
            <a:off x="4945650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subTitle" idx="3"/>
          </p:nvPr>
        </p:nvSpPr>
        <p:spPr>
          <a:xfrm>
            <a:off x="811875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subTitle" idx="4"/>
          </p:nvPr>
        </p:nvSpPr>
        <p:spPr>
          <a:xfrm>
            <a:off x="4945650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64" name="Google Shape;64;p5"/>
          <p:cNvGrpSpPr/>
          <p:nvPr/>
        </p:nvGrpSpPr>
        <p:grpSpPr>
          <a:xfrm>
            <a:off x="357335" y="667410"/>
            <a:ext cx="287416" cy="228600"/>
            <a:chOff x="8143275" y="2738175"/>
            <a:chExt cx="133775" cy="106400"/>
          </a:xfrm>
        </p:grpSpPr>
        <p:sp>
          <p:nvSpPr>
            <p:cNvPr id="65" name="Google Shape;65;p5"/>
            <p:cNvSpPr/>
            <p:nvPr/>
          </p:nvSpPr>
          <p:spPr>
            <a:xfrm>
              <a:off x="814327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821242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" name="Google Shape;67;p5"/>
          <p:cNvGrpSpPr/>
          <p:nvPr/>
        </p:nvGrpSpPr>
        <p:grpSpPr>
          <a:xfrm>
            <a:off x="-1672762" y="-1618787"/>
            <a:ext cx="11213055" cy="8381055"/>
            <a:chOff x="-1672762" y="-1618787"/>
            <a:chExt cx="11213055" cy="8381055"/>
          </a:xfrm>
        </p:grpSpPr>
        <p:sp>
          <p:nvSpPr>
            <p:cNvPr id="68" name="Google Shape;68;p5"/>
            <p:cNvSpPr/>
            <p:nvPr/>
          </p:nvSpPr>
          <p:spPr>
            <a:xfrm>
              <a:off x="3495113" y="-1618787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7386513" y="4608488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-1672762" y="3531613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grpSp>
        <p:nvGrpSpPr>
          <p:cNvPr id="71" name="Google Shape;71;p5"/>
          <p:cNvGrpSpPr/>
          <p:nvPr/>
        </p:nvGrpSpPr>
        <p:grpSpPr>
          <a:xfrm>
            <a:off x="-2492587" y="-1879637"/>
            <a:ext cx="12543901" cy="8110563"/>
            <a:chOff x="-2492587" y="-1879637"/>
            <a:chExt cx="12543901" cy="8110563"/>
          </a:xfrm>
        </p:grpSpPr>
        <p:sp>
          <p:nvSpPr>
            <p:cNvPr id="72" name="Google Shape;72;p5"/>
            <p:cNvSpPr/>
            <p:nvPr/>
          </p:nvSpPr>
          <p:spPr>
            <a:xfrm>
              <a:off x="6806463" y="-1879637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-2492587" y="2986076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>
            <a:spLocks noGrp="1"/>
          </p:cNvSpPr>
          <p:nvPr>
            <p:ph type="title"/>
          </p:nvPr>
        </p:nvSpPr>
        <p:spPr>
          <a:xfrm>
            <a:off x="2241425" y="1293100"/>
            <a:ext cx="46611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0" name="Google Shape;120;p9"/>
          <p:cNvSpPr txBox="1">
            <a:spLocks noGrp="1"/>
          </p:cNvSpPr>
          <p:nvPr>
            <p:ph type="subTitle" idx="1"/>
          </p:nvPr>
        </p:nvSpPr>
        <p:spPr>
          <a:xfrm>
            <a:off x="2241475" y="2168600"/>
            <a:ext cx="4661100" cy="16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121" name="Google Shape;121;p9"/>
          <p:cNvGrpSpPr/>
          <p:nvPr/>
        </p:nvGrpSpPr>
        <p:grpSpPr>
          <a:xfrm>
            <a:off x="-1790550" y="-1989125"/>
            <a:ext cx="10379880" cy="5960326"/>
            <a:chOff x="-1790550" y="-1989125"/>
            <a:chExt cx="10379880" cy="5960326"/>
          </a:xfrm>
        </p:grpSpPr>
        <p:sp>
          <p:nvSpPr>
            <p:cNvPr id="122" name="Google Shape;122;p9"/>
            <p:cNvSpPr/>
            <p:nvPr/>
          </p:nvSpPr>
          <p:spPr>
            <a:xfrm>
              <a:off x="-1790550" y="726351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9"/>
            <p:cNvSpPr/>
            <p:nvPr/>
          </p:nvSpPr>
          <p:spPr>
            <a:xfrm>
              <a:off x="6099750" y="-1989125"/>
              <a:ext cx="2489580" cy="248958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" name="Google Shape;124;p9"/>
          <p:cNvGrpSpPr/>
          <p:nvPr/>
        </p:nvGrpSpPr>
        <p:grpSpPr>
          <a:xfrm>
            <a:off x="348541" y="218523"/>
            <a:ext cx="8551772" cy="4753500"/>
            <a:chOff x="348541" y="218523"/>
            <a:chExt cx="8551772" cy="4753500"/>
          </a:xfrm>
        </p:grpSpPr>
        <p:grpSp>
          <p:nvGrpSpPr>
            <p:cNvPr id="125" name="Google Shape;125;p9"/>
            <p:cNvGrpSpPr/>
            <p:nvPr/>
          </p:nvGrpSpPr>
          <p:grpSpPr>
            <a:xfrm flipH="1">
              <a:off x="8167191" y="4743423"/>
              <a:ext cx="733122" cy="228600"/>
              <a:chOff x="7935825" y="2738175"/>
              <a:chExt cx="341225" cy="106400"/>
            </a:xfrm>
          </p:grpSpPr>
          <p:sp>
            <p:nvSpPr>
              <p:cNvPr id="126" name="Google Shape;126;p9"/>
              <p:cNvSpPr/>
              <p:nvPr/>
            </p:nvSpPr>
            <p:spPr>
              <a:xfrm>
                <a:off x="79358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9"/>
              <p:cNvSpPr/>
              <p:nvPr/>
            </p:nvSpPr>
            <p:spPr>
              <a:xfrm>
                <a:off x="80049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9"/>
              <p:cNvSpPr/>
              <p:nvPr/>
            </p:nvSpPr>
            <p:spPr>
              <a:xfrm>
                <a:off x="80741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9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9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" name="Google Shape;131;p9"/>
            <p:cNvGrpSpPr/>
            <p:nvPr/>
          </p:nvGrpSpPr>
          <p:grpSpPr>
            <a:xfrm>
              <a:off x="348541" y="218523"/>
              <a:ext cx="733122" cy="228600"/>
              <a:chOff x="7935825" y="2738175"/>
              <a:chExt cx="341225" cy="106400"/>
            </a:xfrm>
          </p:grpSpPr>
          <p:sp>
            <p:nvSpPr>
              <p:cNvPr id="132" name="Google Shape;132;p9"/>
              <p:cNvSpPr/>
              <p:nvPr/>
            </p:nvSpPr>
            <p:spPr>
              <a:xfrm>
                <a:off x="79358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9"/>
              <p:cNvSpPr/>
              <p:nvPr/>
            </p:nvSpPr>
            <p:spPr>
              <a:xfrm>
                <a:off x="80049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0" y="487"/>
                    </a:lnTo>
                    <a:lnTo>
                      <a:pt x="1642" y="2128"/>
                    </a:lnTo>
                    <a:lnTo>
                      <a:pt x="0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9"/>
              <p:cNvSpPr/>
              <p:nvPr/>
            </p:nvSpPr>
            <p:spPr>
              <a:xfrm>
                <a:off x="80741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9"/>
              <p:cNvSpPr/>
              <p:nvPr/>
            </p:nvSpPr>
            <p:spPr>
              <a:xfrm>
                <a:off x="814327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9"/>
              <p:cNvSpPr/>
              <p:nvPr/>
            </p:nvSpPr>
            <p:spPr>
              <a:xfrm>
                <a:off x="8212425" y="2738175"/>
                <a:ext cx="64625" cy="1064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4256" extrusionOk="0">
                    <a:moveTo>
                      <a:pt x="456" y="0"/>
                    </a:moveTo>
                    <a:lnTo>
                      <a:pt x="1" y="487"/>
                    </a:lnTo>
                    <a:lnTo>
                      <a:pt x="1642" y="2128"/>
                    </a:lnTo>
                    <a:lnTo>
                      <a:pt x="1" y="3769"/>
                    </a:lnTo>
                    <a:lnTo>
                      <a:pt x="456" y="4256"/>
                    </a:lnTo>
                    <a:lnTo>
                      <a:pt x="2584" y="212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A2D5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7" name="Google Shape;137;p9"/>
          <p:cNvGrpSpPr/>
          <p:nvPr/>
        </p:nvGrpSpPr>
        <p:grpSpPr>
          <a:xfrm>
            <a:off x="-970825" y="-784117"/>
            <a:ext cx="12318079" cy="7921523"/>
            <a:chOff x="-970825" y="-784117"/>
            <a:chExt cx="12318079" cy="7921523"/>
          </a:xfrm>
        </p:grpSpPr>
        <p:sp>
          <p:nvSpPr>
            <p:cNvPr id="138" name="Google Shape;138;p9"/>
            <p:cNvSpPr/>
            <p:nvPr/>
          </p:nvSpPr>
          <p:spPr>
            <a:xfrm>
              <a:off x="7438885" y="-784117"/>
              <a:ext cx="2686020" cy="2685990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9"/>
            <p:cNvSpPr/>
            <p:nvPr/>
          </p:nvSpPr>
          <p:spPr>
            <a:xfrm>
              <a:off x="2327725" y="4608501"/>
              <a:ext cx="2528904" cy="2528904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9"/>
            <p:cNvSpPr/>
            <p:nvPr/>
          </p:nvSpPr>
          <p:spPr>
            <a:xfrm>
              <a:off x="8818350" y="787164"/>
              <a:ext cx="2528904" cy="2528904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9"/>
            <p:cNvSpPr/>
            <p:nvPr/>
          </p:nvSpPr>
          <p:spPr>
            <a:xfrm>
              <a:off x="-970825" y="1381463"/>
              <a:ext cx="1934638" cy="1934616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Google Shape;144;p10"/>
          <p:cNvSpPr txBox="1">
            <a:spLocks noGrp="1"/>
          </p:cNvSpPr>
          <p:nvPr>
            <p:ph type="title"/>
          </p:nvPr>
        </p:nvSpPr>
        <p:spPr>
          <a:xfrm>
            <a:off x="720000" y="3859100"/>
            <a:ext cx="7704000" cy="749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366338"/>
            <a:ext cx="6576000" cy="15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47" name="Google Shape;147;p11"/>
          <p:cNvSpPr txBox="1">
            <a:spLocks noGrp="1"/>
          </p:cNvSpPr>
          <p:nvPr>
            <p:ph type="subTitle" idx="1"/>
          </p:nvPr>
        </p:nvSpPr>
        <p:spPr>
          <a:xfrm>
            <a:off x="1284000" y="3063763"/>
            <a:ext cx="6576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48" name="Google Shape;148;p11"/>
          <p:cNvGrpSpPr/>
          <p:nvPr/>
        </p:nvGrpSpPr>
        <p:grpSpPr>
          <a:xfrm>
            <a:off x="2821587" y="-2892600"/>
            <a:ext cx="3500815" cy="10580326"/>
            <a:chOff x="2821588" y="-2892600"/>
            <a:chExt cx="3500815" cy="10580326"/>
          </a:xfrm>
          <a:solidFill>
            <a:schemeClr val="tx2"/>
          </a:solidFill>
        </p:grpSpPr>
        <p:sp>
          <p:nvSpPr>
            <p:cNvPr id="149" name="Google Shape;149;p11"/>
            <p:cNvSpPr/>
            <p:nvPr/>
          </p:nvSpPr>
          <p:spPr>
            <a:xfrm>
              <a:off x="2821587" y="4186950"/>
              <a:ext cx="3500815" cy="3500776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1"/>
            <p:cNvSpPr/>
            <p:nvPr/>
          </p:nvSpPr>
          <p:spPr>
            <a:xfrm>
              <a:off x="2821587" y="-2892600"/>
              <a:ext cx="3500815" cy="3500776"/>
            </a:xfrm>
            <a:custGeom>
              <a:avLst/>
              <a:gdLst/>
              <a:ahLst/>
              <a:cxnLst/>
              <a:rect l="l" t="t" r="r" b="b"/>
              <a:pathLst>
                <a:path w="89000" h="88999" extrusionOk="0">
                  <a:moveTo>
                    <a:pt x="44500" y="23131"/>
                  </a:moveTo>
                  <a:lnTo>
                    <a:pt x="65838" y="44499"/>
                  </a:lnTo>
                  <a:lnTo>
                    <a:pt x="44500" y="65837"/>
                  </a:lnTo>
                  <a:lnTo>
                    <a:pt x="23132" y="44499"/>
                  </a:lnTo>
                  <a:lnTo>
                    <a:pt x="44500" y="23131"/>
                  </a:lnTo>
                  <a:close/>
                  <a:moveTo>
                    <a:pt x="44500" y="0"/>
                  </a:moveTo>
                  <a:lnTo>
                    <a:pt x="1" y="44499"/>
                  </a:lnTo>
                  <a:lnTo>
                    <a:pt x="44500" y="88998"/>
                  </a:lnTo>
                  <a:lnTo>
                    <a:pt x="88999" y="44499"/>
                  </a:lnTo>
                  <a:lnTo>
                    <a:pt x="44500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11"/>
          <p:cNvGrpSpPr/>
          <p:nvPr/>
        </p:nvGrpSpPr>
        <p:grpSpPr>
          <a:xfrm>
            <a:off x="-2190350" y="-2709849"/>
            <a:ext cx="13958176" cy="10513626"/>
            <a:chOff x="-2190350" y="-2709849"/>
            <a:chExt cx="13958176" cy="10513626"/>
          </a:xfrm>
        </p:grpSpPr>
        <p:sp>
          <p:nvSpPr>
            <p:cNvPr id="152" name="Google Shape;152;p11"/>
            <p:cNvSpPr/>
            <p:nvPr/>
          </p:nvSpPr>
          <p:spPr>
            <a:xfrm>
              <a:off x="-2190350" y="949326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1"/>
            <p:cNvSpPr/>
            <p:nvPr/>
          </p:nvSpPr>
          <p:spPr>
            <a:xfrm>
              <a:off x="7699025" y="-1309550"/>
              <a:ext cx="2489580" cy="248958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1"/>
            <p:cNvSpPr/>
            <p:nvPr/>
          </p:nvSpPr>
          <p:spPr>
            <a:xfrm>
              <a:off x="-907325" y="4558926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1"/>
            <p:cNvSpPr/>
            <p:nvPr/>
          </p:nvSpPr>
          <p:spPr>
            <a:xfrm>
              <a:off x="8522975" y="949326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1"/>
            <p:cNvSpPr/>
            <p:nvPr/>
          </p:nvSpPr>
          <p:spPr>
            <a:xfrm>
              <a:off x="-907325" y="-2709849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7" name="Google Shape;157;p11"/>
          <p:cNvSpPr/>
          <p:nvPr/>
        </p:nvSpPr>
        <p:spPr>
          <a:xfrm>
            <a:off x="6806475" y="4608501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title" idx="2" hasCustomPrompt="1"/>
          </p:nvPr>
        </p:nvSpPr>
        <p:spPr>
          <a:xfrm>
            <a:off x="719975" y="1569152"/>
            <a:ext cx="734700" cy="63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2" name="Google Shape;162;p13"/>
          <p:cNvSpPr txBox="1">
            <a:spLocks noGrp="1"/>
          </p:cNvSpPr>
          <p:nvPr>
            <p:ph type="title" idx="3" hasCustomPrompt="1"/>
          </p:nvPr>
        </p:nvSpPr>
        <p:spPr>
          <a:xfrm>
            <a:off x="5388700" y="1569152"/>
            <a:ext cx="734700" cy="63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3" name="Google Shape;163;p13"/>
          <p:cNvSpPr txBox="1">
            <a:spLocks noGrp="1"/>
          </p:cNvSpPr>
          <p:nvPr>
            <p:ph type="title" idx="4" hasCustomPrompt="1"/>
          </p:nvPr>
        </p:nvSpPr>
        <p:spPr>
          <a:xfrm>
            <a:off x="715100" y="2769013"/>
            <a:ext cx="734700" cy="63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4" name="Google Shape;164;p13"/>
          <p:cNvSpPr txBox="1">
            <a:spLocks noGrp="1"/>
          </p:cNvSpPr>
          <p:nvPr>
            <p:ph type="title" idx="5" hasCustomPrompt="1"/>
          </p:nvPr>
        </p:nvSpPr>
        <p:spPr>
          <a:xfrm>
            <a:off x="5388700" y="2769013"/>
            <a:ext cx="734700" cy="63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5" name="Google Shape;165;p13"/>
          <p:cNvSpPr txBox="1">
            <a:spLocks noGrp="1"/>
          </p:cNvSpPr>
          <p:nvPr>
            <p:ph type="title" idx="6" hasCustomPrompt="1"/>
          </p:nvPr>
        </p:nvSpPr>
        <p:spPr>
          <a:xfrm>
            <a:off x="715100" y="3968902"/>
            <a:ext cx="734700" cy="63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6" name="Google Shape;166;p13"/>
          <p:cNvSpPr txBox="1">
            <a:spLocks noGrp="1"/>
          </p:cNvSpPr>
          <p:nvPr>
            <p:ph type="title" idx="7" hasCustomPrompt="1"/>
          </p:nvPr>
        </p:nvSpPr>
        <p:spPr>
          <a:xfrm>
            <a:off x="5388700" y="3968902"/>
            <a:ext cx="734700" cy="63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7" name="Google Shape;167;p13"/>
          <p:cNvSpPr txBox="1">
            <a:spLocks noGrp="1"/>
          </p:cNvSpPr>
          <p:nvPr>
            <p:ph type="subTitle" idx="1"/>
          </p:nvPr>
        </p:nvSpPr>
        <p:spPr>
          <a:xfrm>
            <a:off x="1449800" y="1569152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subTitle" idx="8"/>
          </p:nvPr>
        </p:nvSpPr>
        <p:spPr>
          <a:xfrm>
            <a:off x="1449800" y="2769013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9"/>
          </p:nvPr>
        </p:nvSpPr>
        <p:spPr>
          <a:xfrm>
            <a:off x="1449800" y="3968902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subTitle" idx="13"/>
          </p:nvPr>
        </p:nvSpPr>
        <p:spPr>
          <a:xfrm>
            <a:off x="6123400" y="1569152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subTitle" idx="14"/>
          </p:nvPr>
        </p:nvSpPr>
        <p:spPr>
          <a:xfrm>
            <a:off x="6123400" y="2769013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15"/>
          </p:nvPr>
        </p:nvSpPr>
        <p:spPr>
          <a:xfrm>
            <a:off x="6123400" y="3968902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aleway"/>
              <a:buNone/>
              <a:defRPr sz="20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grpSp>
        <p:nvGrpSpPr>
          <p:cNvPr id="173" name="Google Shape;173;p13"/>
          <p:cNvGrpSpPr/>
          <p:nvPr/>
        </p:nvGrpSpPr>
        <p:grpSpPr>
          <a:xfrm>
            <a:off x="-1416025" y="-3817237"/>
            <a:ext cx="14416250" cy="11488113"/>
            <a:chOff x="-1416025" y="-3817237"/>
            <a:chExt cx="14416250" cy="11488113"/>
          </a:xfrm>
        </p:grpSpPr>
        <p:sp>
          <p:nvSpPr>
            <p:cNvPr id="174" name="Google Shape;174;p13"/>
            <p:cNvSpPr/>
            <p:nvPr/>
          </p:nvSpPr>
          <p:spPr>
            <a:xfrm>
              <a:off x="-1416025" y="-3817237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3"/>
            <p:cNvSpPr/>
            <p:nvPr/>
          </p:nvSpPr>
          <p:spPr>
            <a:xfrm>
              <a:off x="7484625" y="340862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3"/>
            <p:cNvSpPr/>
            <p:nvPr/>
          </p:nvSpPr>
          <p:spPr>
            <a:xfrm>
              <a:off x="8737975" y="-607725"/>
              <a:ext cx="4262250" cy="4262250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13"/>
          <p:cNvGrpSpPr/>
          <p:nvPr/>
        </p:nvGrpSpPr>
        <p:grpSpPr>
          <a:xfrm>
            <a:off x="357335" y="667410"/>
            <a:ext cx="287416" cy="228600"/>
            <a:chOff x="8143275" y="2738175"/>
            <a:chExt cx="133775" cy="106400"/>
          </a:xfrm>
        </p:grpSpPr>
        <p:sp>
          <p:nvSpPr>
            <p:cNvPr id="178" name="Google Shape;178;p13"/>
            <p:cNvSpPr/>
            <p:nvPr/>
          </p:nvSpPr>
          <p:spPr>
            <a:xfrm>
              <a:off x="814327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3"/>
            <p:cNvSpPr/>
            <p:nvPr/>
          </p:nvSpPr>
          <p:spPr>
            <a:xfrm>
              <a:off x="821242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" name="Google Shape;180;p13"/>
          <p:cNvGrpSpPr/>
          <p:nvPr/>
        </p:nvGrpSpPr>
        <p:grpSpPr>
          <a:xfrm>
            <a:off x="-703975" y="-892262"/>
            <a:ext cx="10482030" cy="7790605"/>
            <a:chOff x="-703975" y="-892262"/>
            <a:chExt cx="10482030" cy="7790605"/>
          </a:xfrm>
        </p:grpSpPr>
        <p:sp>
          <p:nvSpPr>
            <p:cNvPr id="181" name="Google Shape;181;p13"/>
            <p:cNvSpPr/>
            <p:nvPr/>
          </p:nvSpPr>
          <p:spPr>
            <a:xfrm>
              <a:off x="-703975" y="4744563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7624275" y="-892262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_COLUMN_TEXT_2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6"/>
          <p:cNvSpPr txBox="1">
            <a:spLocks noGrp="1"/>
          </p:cNvSpPr>
          <p:nvPr>
            <p:ph type="body" idx="1"/>
          </p:nvPr>
        </p:nvSpPr>
        <p:spPr>
          <a:xfrm>
            <a:off x="720000" y="1253350"/>
            <a:ext cx="7708800" cy="26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214" name="Google Shape;214;p16"/>
          <p:cNvGrpSpPr/>
          <p:nvPr/>
        </p:nvGrpSpPr>
        <p:grpSpPr>
          <a:xfrm flipH="1">
            <a:off x="-1286342" y="-725187"/>
            <a:ext cx="12001755" cy="6410568"/>
            <a:chOff x="-1239937" y="-725187"/>
            <a:chExt cx="12001755" cy="6410568"/>
          </a:xfrm>
        </p:grpSpPr>
        <p:sp>
          <p:nvSpPr>
            <p:cNvPr id="215" name="Google Shape;215;p16"/>
            <p:cNvSpPr/>
            <p:nvPr/>
          </p:nvSpPr>
          <p:spPr>
            <a:xfrm>
              <a:off x="-1239937" y="-725187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6"/>
            <p:cNvSpPr/>
            <p:nvPr/>
          </p:nvSpPr>
          <p:spPr>
            <a:xfrm>
              <a:off x="8608038" y="3531600"/>
              <a:ext cx="2153780" cy="2153780"/>
            </a:xfrm>
            <a:custGeom>
              <a:avLst/>
              <a:gdLst/>
              <a:ahLst/>
              <a:cxnLst/>
              <a:rect l="l" t="t" r="r" b="b"/>
              <a:pathLst>
                <a:path w="61370" h="61370" extrusionOk="0">
                  <a:moveTo>
                    <a:pt x="30700" y="7751"/>
                  </a:moveTo>
                  <a:lnTo>
                    <a:pt x="53619" y="30670"/>
                  </a:lnTo>
                  <a:lnTo>
                    <a:pt x="30700" y="53588"/>
                  </a:lnTo>
                  <a:lnTo>
                    <a:pt x="7782" y="30670"/>
                  </a:lnTo>
                  <a:lnTo>
                    <a:pt x="30700" y="7751"/>
                  </a:lnTo>
                  <a:close/>
                  <a:moveTo>
                    <a:pt x="30700" y="0"/>
                  </a:moveTo>
                  <a:lnTo>
                    <a:pt x="1" y="30670"/>
                  </a:lnTo>
                  <a:lnTo>
                    <a:pt x="30700" y="61369"/>
                  </a:lnTo>
                  <a:lnTo>
                    <a:pt x="61370" y="30670"/>
                  </a:lnTo>
                  <a:lnTo>
                    <a:pt x="307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grpSp>
        <p:nvGrpSpPr>
          <p:cNvPr id="217" name="Google Shape;217;p16"/>
          <p:cNvGrpSpPr/>
          <p:nvPr/>
        </p:nvGrpSpPr>
        <p:grpSpPr>
          <a:xfrm flipH="1">
            <a:off x="-2164837" y="-2678737"/>
            <a:ext cx="13805151" cy="9458001"/>
            <a:chOff x="-2164837" y="-2678737"/>
            <a:chExt cx="13805151" cy="9458001"/>
          </a:xfrm>
        </p:grpSpPr>
        <p:sp>
          <p:nvSpPr>
            <p:cNvPr id="218" name="Google Shape;218;p16"/>
            <p:cNvSpPr/>
            <p:nvPr/>
          </p:nvSpPr>
          <p:spPr>
            <a:xfrm>
              <a:off x="8395463" y="2986076"/>
              <a:ext cx="3244851" cy="3244851"/>
            </a:xfrm>
            <a:custGeom>
              <a:avLst/>
              <a:gdLst/>
              <a:ahLst/>
              <a:cxnLst/>
              <a:rect l="l" t="t" r="r" b="b"/>
              <a:pathLst>
                <a:path w="170490" h="170490" extrusionOk="0">
                  <a:moveTo>
                    <a:pt x="85230" y="366"/>
                  </a:moveTo>
                  <a:lnTo>
                    <a:pt x="170156" y="85260"/>
                  </a:lnTo>
                  <a:lnTo>
                    <a:pt x="85230" y="170155"/>
                  </a:lnTo>
                  <a:lnTo>
                    <a:pt x="335" y="85260"/>
                  </a:lnTo>
                  <a:lnTo>
                    <a:pt x="85230" y="366"/>
                  </a:lnTo>
                  <a:close/>
                  <a:moveTo>
                    <a:pt x="85230" y="1"/>
                  </a:moveTo>
                  <a:lnTo>
                    <a:pt x="0" y="85260"/>
                  </a:lnTo>
                  <a:lnTo>
                    <a:pt x="85230" y="170490"/>
                  </a:lnTo>
                  <a:lnTo>
                    <a:pt x="170399" y="85352"/>
                  </a:lnTo>
                  <a:lnTo>
                    <a:pt x="170490" y="85260"/>
                  </a:lnTo>
                  <a:lnTo>
                    <a:pt x="85321" y="92"/>
                  </a:lnTo>
                  <a:lnTo>
                    <a:pt x="85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9" name="Google Shape;219;p16"/>
            <p:cNvGrpSpPr/>
            <p:nvPr/>
          </p:nvGrpSpPr>
          <p:grpSpPr>
            <a:xfrm>
              <a:off x="-2164837" y="-2678737"/>
              <a:ext cx="12878076" cy="9458001"/>
              <a:chOff x="-2164837" y="-2678737"/>
              <a:chExt cx="12878076" cy="9458001"/>
            </a:xfrm>
          </p:grpSpPr>
          <p:sp>
            <p:nvSpPr>
              <p:cNvPr id="220" name="Google Shape;220;p16"/>
              <p:cNvSpPr/>
              <p:nvPr/>
            </p:nvSpPr>
            <p:spPr>
              <a:xfrm>
                <a:off x="7468388" y="-2678737"/>
                <a:ext cx="3244851" cy="3244851"/>
              </a:xfrm>
              <a:custGeom>
                <a:avLst/>
                <a:gdLst/>
                <a:ahLst/>
                <a:cxnLst/>
                <a:rect l="l" t="t" r="r" b="b"/>
                <a:pathLst>
                  <a:path w="170490" h="170490" extrusionOk="0">
                    <a:moveTo>
                      <a:pt x="85230" y="366"/>
                    </a:moveTo>
                    <a:lnTo>
                      <a:pt x="170156" y="85260"/>
                    </a:lnTo>
                    <a:lnTo>
                      <a:pt x="85230" y="170155"/>
                    </a:lnTo>
                    <a:lnTo>
                      <a:pt x="335" y="85260"/>
                    </a:lnTo>
                    <a:lnTo>
                      <a:pt x="85230" y="366"/>
                    </a:lnTo>
                    <a:close/>
                    <a:moveTo>
                      <a:pt x="85230" y="1"/>
                    </a:moveTo>
                    <a:lnTo>
                      <a:pt x="0" y="85260"/>
                    </a:lnTo>
                    <a:lnTo>
                      <a:pt x="85230" y="170490"/>
                    </a:lnTo>
                    <a:lnTo>
                      <a:pt x="170399" y="85352"/>
                    </a:lnTo>
                    <a:lnTo>
                      <a:pt x="170490" y="85260"/>
                    </a:lnTo>
                    <a:lnTo>
                      <a:pt x="85321" y="92"/>
                    </a:lnTo>
                    <a:lnTo>
                      <a:pt x="8523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6"/>
              <p:cNvSpPr/>
              <p:nvPr/>
            </p:nvSpPr>
            <p:spPr>
              <a:xfrm>
                <a:off x="-2164837" y="3534413"/>
                <a:ext cx="3244851" cy="3244851"/>
              </a:xfrm>
              <a:custGeom>
                <a:avLst/>
                <a:gdLst/>
                <a:ahLst/>
                <a:cxnLst/>
                <a:rect l="l" t="t" r="r" b="b"/>
                <a:pathLst>
                  <a:path w="170490" h="170490" extrusionOk="0">
                    <a:moveTo>
                      <a:pt x="85230" y="366"/>
                    </a:moveTo>
                    <a:lnTo>
                      <a:pt x="170156" y="85260"/>
                    </a:lnTo>
                    <a:lnTo>
                      <a:pt x="85230" y="170155"/>
                    </a:lnTo>
                    <a:lnTo>
                      <a:pt x="335" y="85260"/>
                    </a:lnTo>
                    <a:lnTo>
                      <a:pt x="85230" y="366"/>
                    </a:lnTo>
                    <a:close/>
                    <a:moveTo>
                      <a:pt x="85230" y="1"/>
                    </a:moveTo>
                    <a:lnTo>
                      <a:pt x="0" y="85260"/>
                    </a:lnTo>
                    <a:lnTo>
                      <a:pt x="85230" y="170490"/>
                    </a:lnTo>
                    <a:lnTo>
                      <a:pt x="170399" y="85352"/>
                    </a:lnTo>
                    <a:lnTo>
                      <a:pt x="170490" y="85260"/>
                    </a:lnTo>
                    <a:lnTo>
                      <a:pt x="85321" y="92"/>
                    </a:lnTo>
                    <a:lnTo>
                      <a:pt x="8523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2" name="Google Shape;222;p16"/>
          <p:cNvGrpSpPr/>
          <p:nvPr/>
        </p:nvGrpSpPr>
        <p:grpSpPr>
          <a:xfrm>
            <a:off x="357335" y="667410"/>
            <a:ext cx="287416" cy="228600"/>
            <a:chOff x="8143275" y="2738175"/>
            <a:chExt cx="133775" cy="106400"/>
          </a:xfrm>
        </p:grpSpPr>
        <p:sp>
          <p:nvSpPr>
            <p:cNvPr id="223" name="Google Shape;223;p16"/>
            <p:cNvSpPr/>
            <p:nvPr/>
          </p:nvSpPr>
          <p:spPr>
            <a:xfrm>
              <a:off x="814327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6"/>
            <p:cNvSpPr/>
            <p:nvPr/>
          </p:nvSpPr>
          <p:spPr>
            <a:xfrm>
              <a:off x="8212425" y="2738175"/>
              <a:ext cx="64625" cy="106400"/>
            </a:xfrm>
            <a:custGeom>
              <a:avLst/>
              <a:gdLst/>
              <a:ahLst/>
              <a:cxnLst/>
              <a:rect l="l" t="t" r="r" b="b"/>
              <a:pathLst>
                <a:path w="2585" h="4256" extrusionOk="0">
                  <a:moveTo>
                    <a:pt x="456" y="0"/>
                  </a:moveTo>
                  <a:lnTo>
                    <a:pt x="1" y="487"/>
                  </a:lnTo>
                  <a:lnTo>
                    <a:pt x="1642" y="2128"/>
                  </a:lnTo>
                  <a:lnTo>
                    <a:pt x="1" y="3769"/>
                  </a:lnTo>
                  <a:lnTo>
                    <a:pt x="456" y="4256"/>
                  </a:lnTo>
                  <a:lnTo>
                    <a:pt x="2584" y="212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A2D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○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■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○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■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○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■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2" r:id="rId9"/>
    <p:sldLayoutId id="2147483665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1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yset.com/people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0"/>
          <p:cNvSpPr txBox="1">
            <a:spLocks noGrp="1"/>
          </p:cNvSpPr>
          <p:nvPr>
            <p:ph type="ctrTitle"/>
          </p:nvPr>
        </p:nvSpPr>
        <p:spPr>
          <a:xfrm>
            <a:off x="1480161" y="1607574"/>
            <a:ext cx="5682300" cy="11902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Bachelora</a:t>
            </a:r>
            <a:endParaRPr b="0"/>
          </a:p>
        </p:txBody>
      </p:sp>
      <p:sp>
        <p:nvSpPr>
          <p:cNvPr id="437" name="Google Shape;437;p30"/>
          <p:cNvSpPr txBox="1">
            <a:spLocks noGrp="1"/>
          </p:cNvSpPr>
          <p:nvPr>
            <p:ph type="subTitle" idx="1"/>
          </p:nvPr>
        </p:nvSpPr>
        <p:spPr>
          <a:xfrm>
            <a:off x="1730888" y="2960827"/>
            <a:ext cx="5682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L’application de gestion de travaux de </a:t>
            </a:r>
            <a:r>
              <a:rPr lang="fr-FR" err="1"/>
              <a:t>bachelor</a:t>
            </a:r>
            <a:endParaRPr lang="fr-CH"/>
          </a:p>
        </p:txBody>
      </p:sp>
      <p:sp>
        <p:nvSpPr>
          <p:cNvPr id="440" name="Google Shape;440;p30"/>
          <p:cNvSpPr/>
          <p:nvPr/>
        </p:nvSpPr>
        <p:spPr>
          <a:xfrm>
            <a:off x="-590725" y="3595588"/>
            <a:ext cx="2225000" cy="2224975"/>
          </a:xfrm>
          <a:custGeom>
            <a:avLst/>
            <a:gdLst/>
            <a:ahLst/>
            <a:cxnLst/>
            <a:rect l="l" t="t" r="r" b="b"/>
            <a:pathLst>
              <a:path w="89000" h="88999" extrusionOk="0">
                <a:moveTo>
                  <a:pt x="44500" y="23131"/>
                </a:moveTo>
                <a:lnTo>
                  <a:pt x="65838" y="44499"/>
                </a:lnTo>
                <a:lnTo>
                  <a:pt x="44500" y="65837"/>
                </a:lnTo>
                <a:lnTo>
                  <a:pt x="23132" y="44499"/>
                </a:lnTo>
                <a:lnTo>
                  <a:pt x="44500" y="23131"/>
                </a:lnTo>
                <a:close/>
                <a:moveTo>
                  <a:pt x="44500" y="0"/>
                </a:moveTo>
                <a:lnTo>
                  <a:pt x="1" y="44499"/>
                </a:lnTo>
                <a:lnTo>
                  <a:pt x="44500" y="88998"/>
                </a:lnTo>
                <a:lnTo>
                  <a:pt x="88999" y="44499"/>
                </a:lnTo>
                <a:lnTo>
                  <a:pt x="4450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1" name="Google Shape;441;p30"/>
          <p:cNvCxnSpPr/>
          <p:nvPr/>
        </p:nvCxnSpPr>
        <p:spPr>
          <a:xfrm>
            <a:off x="2300700" y="2834038"/>
            <a:ext cx="45426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A7EDBF37-7922-E605-54E2-31FB1E66FF6A}"/>
              </a:ext>
            </a:extLst>
          </p:cNvPr>
          <p:cNvSpPr txBox="1"/>
          <p:nvPr/>
        </p:nvSpPr>
        <p:spPr>
          <a:xfrm>
            <a:off x="3858503" y="3595588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solidFill>
                  <a:schemeClr val="tx1"/>
                </a:solidFill>
                <a:latin typeface="Montserrat" panose="00000500000000000000" pitchFamily="2" charset="0"/>
              </a:rPr>
              <a:t>Le 3 mai 2024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3F3807F-1A20-8384-9AFA-E30E92D9F30D}"/>
              </a:ext>
            </a:extLst>
          </p:cNvPr>
          <p:cNvSpPr txBox="1"/>
          <p:nvPr/>
        </p:nvSpPr>
        <p:spPr>
          <a:xfrm>
            <a:off x="5486999" y="4708075"/>
            <a:ext cx="27126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chemeClr val="tx1"/>
                </a:solidFill>
                <a:latin typeface="Montserrat" panose="00000500000000000000" pitchFamily="2" charset="0"/>
              </a:rPr>
              <a:t>Stéphane </a:t>
            </a:r>
            <a:r>
              <a:rPr lang="fr-FR" sz="800" err="1">
                <a:solidFill>
                  <a:schemeClr val="tx1"/>
                </a:solidFill>
                <a:latin typeface="Montserrat" panose="00000500000000000000" pitchFamily="2" charset="0"/>
              </a:rPr>
              <a:t>Oguey</a:t>
            </a:r>
            <a:r>
              <a:rPr lang="fr-FR" sz="800">
                <a:solidFill>
                  <a:schemeClr val="tx1"/>
                </a:solidFill>
                <a:latin typeface="Montserrat" panose="00000500000000000000" pitchFamily="2" charset="0"/>
              </a:rPr>
              <a:t>, Loïc Santschi et Miranda Fleury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961E588-BF9C-35AF-D6AA-4166DB4676E0}"/>
              </a:ext>
            </a:extLst>
          </p:cNvPr>
          <p:cNvSpPr txBox="1"/>
          <p:nvPr/>
        </p:nvSpPr>
        <p:spPr>
          <a:xfrm>
            <a:off x="2515883" y="4708075"/>
            <a:ext cx="17043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chemeClr val="tx1"/>
                </a:solidFill>
                <a:latin typeface="Montserrat" panose="00000500000000000000" pitchFamily="2" charset="0"/>
              </a:rPr>
              <a:t>3259.3 Développement web II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4AD7E705-B057-594B-64D1-11BEB71B4BA0}"/>
              </a:ext>
            </a:extLst>
          </p:cNvPr>
          <p:cNvGrpSpPr/>
          <p:nvPr/>
        </p:nvGrpSpPr>
        <p:grpSpPr>
          <a:xfrm>
            <a:off x="5980714" y="1800903"/>
            <a:ext cx="735820" cy="735820"/>
            <a:chOff x="5980714" y="1771407"/>
            <a:chExt cx="735820" cy="735820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4E5B05EE-B89C-9B2C-EBB1-6C16A92751C9}"/>
                </a:ext>
              </a:extLst>
            </p:cNvPr>
            <p:cNvSpPr/>
            <p:nvPr/>
          </p:nvSpPr>
          <p:spPr>
            <a:xfrm>
              <a:off x="5980714" y="1771407"/>
              <a:ext cx="735820" cy="73582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pic>
          <p:nvPicPr>
            <p:cNvPr id="6" name="Image 5" descr="Une image contenant Graphique,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C72E348F-8A6F-FB2F-4E0F-35BCF62B6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0553" y="1982575"/>
              <a:ext cx="428787" cy="428787"/>
            </a:xfrm>
            <a:prstGeom prst="rect">
              <a:avLst/>
            </a:prstGeom>
          </p:spPr>
        </p:pic>
      </p:grpSp>
      <p:pic>
        <p:nvPicPr>
          <p:cNvPr id="13" name="Image 12">
            <a:extLst>
              <a:ext uri="{FF2B5EF4-FFF2-40B4-BE49-F238E27FC236}">
                <a16:creationId xmlns:a16="http://schemas.microsoft.com/office/drawing/2014/main" id="{8E45E7B9-B814-FDBE-4FE7-DA5263C19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965" y="206389"/>
            <a:ext cx="1136619" cy="4006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3"/>
          <p:cNvSpPr txBox="1">
            <a:spLocks noGrp="1"/>
          </p:cNvSpPr>
          <p:nvPr>
            <p:ph type="title"/>
          </p:nvPr>
        </p:nvSpPr>
        <p:spPr>
          <a:xfrm>
            <a:off x="1574575" y="2516900"/>
            <a:ext cx="59949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Déploiement</a:t>
            </a:r>
            <a:endParaRPr/>
          </a:p>
        </p:txBody>
      </p:sp>
      <p:sp>
        <p:nvSpPr>
          <p:cNvPr id="476" name="Google Shape;476;p33"/>
          <p:cNvSpPr txBox="1">
            <a:spLocks noGrp="1"/>
          </p:cNvSpPr>
          <p:nvPr>
            <p:ph type="title" idx="2"/>
          </p:nvPr>
        </p:nvSpPr>
        <p:spPr>
          <a:xfrm>
            <a:off x="3856175" y="1013400"/>
            <a:ext cx="1431900" cy="12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cxnSp>
        <p:nvCxnSpPr>
          <p:cNvPr id="477" name="Google Shape;477;p33"/>
          <p:cNvCxnSpPr/>
          <p:nvPr/>
        </p:nvCxnSpPr>
        <p:spPr>
          <a:xfrm>
            <a:off x="2300700" y="3554250"/>
            <a:ext cx="45426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8" name="Google Shape;478;p33"/>
          <p:cNvSpPr/>
          <p:nvPr/>
        </p:nvSpPr>
        <p:spPr>
          <a:xfrm>
            <a:off x="7689750" y="-333524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3"/>
          <p:cNvSpPr/>
          <p:nvPr/>
        </p:nvSpPr>
        <p:spPr>
          <a:xfrm>
            <a:off x="-881850" y="3474051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754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Déploiement</a:t>
            </a:r>
            <a:endParaRPr/>
          </a:p>
        </p:txBody>
      </p:sp>
      <p:sp>
        <p:nvSpPr>
          <p:cNvPr id="494" name="Google Shape;494;p35"/>
          <p:cNvSpPr txBox="1">
            <a:spLocks noGrp="1"/>
          </p:cNvSpPr>
          <p:nvPr>
            <p:ph type="subTitle" idx="3"/>
          </p:nvPr>
        </p:nvSpPr>
        <p:spPr>
          <a:xfrm>
            <a:off x="811875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outil</a:t>
            </a:r>
            <a:r>
              <a:rPr lang="en-US" dirty="0"/>
              <a:t> de </a:t>
            </a:r>
            <a:r>
              <a:rPr lang="en-US" dirty="0" err="1"/>
              <a:t>déploiement</a:t>
            </a:r>
            <a:endParaRPr lang="en-US" dirty="0"/>
          </a:p>
        </p:txBody>
      </p:sp>
      <p:sp>
        <p:nvSpPr>
          <p:cNvPr id="495" name="Google Shape;495;p35"/>
          <p:cNvSpPr txBox="1">
            <a:spLocks noGrp="1"/>
          </p:cNvSpPr>
          <p:nvPr>
            <p:ph type="subTitle" idx="1"/>
          </p:nvPr>
        </p:nvSpPr>
        <p:spPr>
          <a:xfrm>
            <a:off x="840522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Capistrano</a:t>
            </a:r>
            <a:endParaRPr dirty="0"/>
          </a:p>
        </p:txBody>
      </p:sp>
      <p:sp>
        <p:nvSpPr>
          <p:cNvPr id="496" name="Google Shape;496;p35"/>
          <p:cNvSpPr txBox="1">
            <a:spLocks noGrp="1"/>
          </p:cNvSpPr>
          <p:nvPr>
            <p:ph type="subTitle" idx="2"/>
          </p:nvPr>
        </p:nvSpPr>
        <p:spPr>
          <a:xfrm>
            <a:off x="4945650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Points importants</a:t>
            </a:r>
            <a:endParaRPr/>
          </a:p>
        </p:txBody>
      </p:sp>
      <p:sp>
        <p:nvSpPr>
          <p:cNvPr id="497" name="Google Shape;497;p35"/>
          <p:cNvSpPr txBox="1">
            <a:spLocks noGrp="1"/>
          </p:cNvSpPr>
          <p:nvPr>
            <p:ph type="subTitle" idx="4"/>
          </p:nvPr>
        </p:nvSpPr>
        <p:spPr>
          <a:xfrm>
            <a:off x="4945650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Redémarrage de </a:t>
            </a:r>
            <a:r>
              <a:rPr lang="fr-FR" err="1"/>
              <a:t>Gunicorn</a:t>
            </a:r>
            <a:r>
              <a:rPr lang="fr-FR"/>
              <a:t> avec un script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Récupération des fichiers </a:t>
            </a:r>
            <a:r>
              <a:rPr lang="fr-FR" err="1"/>
              <a:t>static</a:t>
            </a:r>
            <a:r>
              <a:rPr lang="fr-FR"/>
              <a:t> de Django</a:t>
            </a:r>
            <a:endParaRPr/>
          </a:p>
        </p:txBody>
      </p:sp>
      <p:grpSp>
        <p:nvGrpSpPr>
          <p:cNvPr id="502" name="Google Shape;502;p35"/>
          <p:cNvGrpSpPr/>
          <p:nvPr/>
        </p:nvGrpSpPr>
        <p:grpSpPr>
          <a:xfrm>
            <a:off x="6484728" y="1605417"/>
            <a:ext cx="308234" cy="308234"/>
            <a:chOff x="1487200" y="4993750"/>
            <a:chExt cx="483125" cy="483125"/>
          </a:xfrm>
        </p:grpSpPr>
        <p:sp>
          <p:nvSpPr>
            <p:cNvPr id="503" name="Google Shape;503;p35"/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04" name="Google Shape;504;p35"/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" name="Google Shape;8430;p62">
            <a:extLst>
              <a:ext uri="{FF2B5EF4-FFF2-40B4-BE49-F238E27FC236}">
                <a16:creationId xmlns:a16="http://schemas.microsoft.com/office/drawing/2014/main" id="{42CF1E29-16B8-509E-1379-F18905E42009}"/>
              </a:ext>
            </a:extLst>
          </p:cNvPr>
          <p:cNvGrpSpPr/>
          <p:nvPr/>
        </p:nvGrpSpPr>
        <p:grpSpPr>
          <a:xfrm>
            <a:off x="2359347" y="1669831"/>
            <a:ext cx="341488" cy="179405"/>
            <a:chOff x="2080675" y="352325"/>
            <a:chExt cx="485000" cy="254800"/>
          </a:xfrm>
          <a:solidFill>
            <a:srgbClr val="F47967"/>
          </a:solidFill>
        </p:grpSpPr>
        <p:sp>
          <p:nvSpPr>
            <p:cNvPr id="3" name="Google Shape;8431;p62">
              <a:extLst>
                <a:ext uri="{FF2B5EF4-FFF2-40B4-BE49-F238E27FC236}">
                  <a16:creationId xmlns:a16="http://schemas.microsoft.com/office/drawing/2014/main" id="{99694A47-8B5C-C158-45A0-70103944371B}"/>
                </a:ext>
              </a:extLst>
            </p:cNvPr>
            <p:cNvSpPr/>
            <p:nvPr/>
          </p:nvSpPr>
          <p:spPr>
            <a:xfrm>
              <a:off x="2080675" y="352325"/>
              <a:ext cx="485000" cy="254800"/>
            </a:xfrm>
            <a:custGeom>
              <a:avLst/>
              <a:gdLst/>
              <a:ahLst/>
              <a:cxnLst/>
              <a:rect l="l" t="t" r="r" b="b"/>
              <a:pathLst>
                <a:path w="19400" h="10192" extrusionOk="0">
                  <a:moveTo>
                    <a:pt x="5514" y="2183"/>
                  </a:moveTo>
                  <a:cubicBezTo>
                    <a:pt x="4291" y="3932"/>
                    <a:pt x="4291" y="6254"/>
                    <a:pt x="5514" y="8002"/>
                  </a:cubicBezTo>
                  <a:cubicBezTo>
                    <a:pt x="4858" y="7685"/>
                    <a:pt x="4230" y="7320"/>
                    <a:pt x="3632" y="6909"/>
                  </a:cubicBezTo>
                  <a:cubicBezTo>
                    <a:pt x="2841" y="6368"/>
                    <a:pt x="2099" y="5762"/>
                    <a:pt x="1410" y="5097"/>
                  </a:cubicBezTo>
                  <a:cubicBezTo>
                    <a:pt x="2071" y="4454"/>
                    <a:pt x="3572" y="3126"/>
                    <a:pt x="5514" y="2183"/>
                  </a:cubicBezTo>
                  <a:close/>
                  <a:moveTo>
                    <a:pt x="13865" y="2171"/>
                  </a:moveTo>
                  <a:cubicBezTo>
                    <a:pt x="14527" y="2491"/>
                    <a:pt x="15167" y="2866"/>
                    <a:pt x="15774" y="3283"/>
                  </a:cubicBezTo>
                  <a:cubicBezTo>
                    <a:pt x="16562" y="3823"/>
                    <a:pt x="17304" y="4430"/>
                    <a:pt x="17996" y="5094"/>
                  </a:cubicBezTo>
                  <a:cubicBezTo>
                    <a:pt x="17307" y="5759"/>
                    <a:pt x="16565" y="6365"/>
                    <a:pt x="15774" y="6909"/>
                  </a:cubicBezTo>
                  <a:cubicBezTo>
                    <a:pt x="15167" y="7326"/>
                    <a:pt x="14530" y="7697"/>
                    <a:pt x="13865" y="8017"/>
                  </a:cubicBezTo>
                  <a:cubicBezTo>
                    <a:pt x="15097" y="6263"/>
                    <a:pt x="15097" y="3926"/>
                    <a:pt x="13865" y="2171"/>
                  </a:cubicBezTo>
                  <a:close/>
                  <a:moveTo>
                    <a:pt x="9801" y="1133"/>
                  </a:moveTo>
                  <a:cubicBezTo>
                    <a:pt x="11948" y="1190"/>
                    <a:pt x="13657" y="2947"/>
                    <a:pt x="13657" y="5091"/>
                  </a:cubicBezTo>
                  <a:cubicBezTo>
                    <a:pt x="13657" y="7238"/>
                    <a:pt x="11948" y="8995"/>
                    <a:pt x="9801" y="9053"/>
                  </a:cubicBezTo>
                  <a:lnTo>
                    <a:pt x="9566" y="9053"/>
                  </a:lnTo>
                  <a:cubicBezTo>
                    <a:pt x="7431" y="8983"/>
                    <a:pt x="5734" y="7232"/>
                    <a:pt x="5728" y="5094"/>
                  </a:cubicBezTo>
                  <a:cubicBezTo>
                    <a:pt x="5731" y="2947"/>
                    <a:pt x="7440" y="1190"/>
                    <a:pt x="9587" y="1133"/>
                  </a:cubicBezTo>
                  <a:close/>
                  <a:moveTo>
                    <a:pt x="9557" y="0"/>
                  </a:moveTo>
                  <a:cubicBezTo>
                    <a:pt x="7440" y="37"/>
                    <a:pt x="5166" y="852"/>
                    <a:pt x="2965" y="2362"/>
                  </a:cubicBezTo>
                  <a:cubicBezTo>
                    <a:pt x="1283" y="3518"/>
                    <a:pt x="239" y="4665"/>
                    <a:pt x="196" y="4714"/>
                  </a:cubicBezTo>
                  <a:cubicBezTo>
                    <a:pt x="0" y="4928"/>
                    <a:pt x="0" y="5257"/>
                    <a:pt x="196" y="5472"/>
                  </a:cubicBezTo>
                  <a:cubicBezTo>
                    <a:pt x="239" y="5523"/>
                    <a:pt x="1283" y="6670"/>
                    <a:pt x="2965" y="7827"/>
                  </a:cubicBezTo>
                  <a:cubicBezTo>
                    <a:pt x="5166" y="9337"/>
                    <a:pt x="7440" y="10149"/>
                    <a:pt x="9557" y="10188"/>
                  </a:cubicBezTo>
                  <a:cubicBezTo>
                    <a:pt x="9602" y="10188"/>
                    <a:pt x="9647" y="10191"/>
                    <a:pt x="9692" y="10191"/>
                  </a:cubicBezTo>
                  <a:lnTo>
                    <a:pt x="9717" y="10191"/>
                  </a:lnTo>
                  <a:cubicBezTo>
                    <a:pt x="11869" y="10185"/>
                    <a:pt x="14194" y="9367"/>
                    <a:pt x="16435" y="7827"/>
                  </a:cubicBezTo>
                  <a:cubicBezTo>
                    <a:pt x="18120" y="6670"/>
                    <a:pt x="19161" y="5523"/>
                    <a:pt x="19207" y="5475"/>
                  </a:cubicBezTo>
                  <a:cubicBezTo>
                    <a:pt x="19400" y="5257"/>
                    <a:pt x="19400" y="4931"/>
                    <a:pt x="19207" y="4714"/>
                  </a:cubicBezTo>
                  <a:cubicBezTo>
                    <a:pt x="19161" y="4665"/>
                    <a:pt x="18120" y="3521"/>
                    <a:pt x="16435" y="2365"/>
                  </a:cubicBezTo>
                  <a:cubicBezTo>
                    <a:pt x="14191" y="822"/>
                    <a:pt x="11869" y="6"/>
                    <a:pt x="97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F47967"/>
                  </a:solidFill>
                </a:ln>
                <a:solidFill>
                  <a:srgbClr val="F47967"/>
                </a:solidFill>
              </a:endParaRPr>
            </a:p>
          </p:txBody>
        </p:sp>
        <p:sp>
          <p:nvSpPr>
            <p:cNvPr id="4" name="Google Shape;8432;p62">
              <a:extLst>
                <a:ext uri="{FF2B5EF4-FFF2-40B4-BE49-F238E27FC236}">
                  <a16:creationId xmlns:a16="http://schemas.microsoft.com/office/drawing/2014/main" id="{34507144-F222-69BC-2821-C5351DFC799F}"/>
                </a:ext>
              </a:extLst>
            </p:cNvPr>
            <p:cNvSpPr/>
            <p:nvPr/>
          </p:nvSpPr>
          <p:spPr>
            <a:xfrm>
              <a:off x="2246650" y="408900"/>
              <a:ext cx="147075" cy="141600"/>
            </a:xfrm>
            <a:custGeom>
              <a:avLst/>
              <a:gdLst/>
              <a:ahLst/>
              <a:cxnLst/>
              <a:rect l="l" t="t" r="r" b="b"/>
              <a:pathLst>
                <a:path w="5883" h="5664" extrusionOk="0">
                  <a:moveTo>
                    <a:pt x="3054" y="1132"/>
                  </a:moveTo>
                  <a:cubicBezTo>
                    <a:pt x="3495" y="1132"/>
                    <a:pt x="3930" y="1304"/>
                    <a:pt x="4255" y="1630"/>
                  </a:cubicBezTo>
                  <a:cubicBezTo>
                    <a:pt x="4738" y="2116"/>
                    <a:pt x="4886" y="2846"/>
                    <a:pt x="4624" y="3480"/>
                  </a:cubicBezTo>
                  <a:cubicBezTo>
                    <a:pt x="4358" y="4115"/>
                    <a:pt x="3739" y="4531"/>
                    <a:pt x="3053" y="4531"/>
                  </a:cubicBezTo>
                  <a:cubicBezTo>
                    <a:pt x="2114" y="4528"/>
                    <a:pt x="1357" y="3770"/>
                    <a:pt x="1353" y="2831"/>
                  </a:cubicBezTo>
                  <a:cubicBezTo>
                    <a:pt x="1353" y="2143"/>
                    <a:pt x="1767" y="1524"/>
                    <a:pt x="2404" y="1261"/>
                  </a:cubicBezTo>
                  <a:cubicBezTo>
                    <a:pt x="2614" y="1174"/>
                    <a:pt x="2835" y="1132"/>
                    <a:pt x="3054" y="1132"/>
                  </a:cubicBezTo>
                  <a:close/>
                  <a:moveTo>
                    <a:pt x="3053" y="1"/>
                  </a:moveTo>
                  <a:cubicBezTo>
                    <a:pt x="2316" y="1"/>
                    <a:pt x="1593" y="288"/>
                    <a:pt x="1052" y="829"/>
                  </a:cubicBezTo>
                  <a:cubicBezTo>
                    <a:pt x="242" y="1639"/>
                    <a:pt x="1" y="2855"/>
                    <a:pt x="439" y="3915"/>
                  </a:cubicBezTo>
                  <a:cubicBezTo>
                    <a:pt x="876" y="4972"/>
                    <a:pt x="1909" y="5663"/>
                    <a:pt x="3053" y="5663"/>
                  </a:cubicBezTo>
                  <a:cubicBezTo>
                    <a:pt x="4614" y="5660"/>
                    <a:pt x="5883" y="4395"/>
                    <a:pt x="5883" y="2831"/>
                  </a:cubicBezTo>
                  <a:cubicBezTo>
                    <a:pt x="5883" y="1687"/>
                    <a:pt x="5194" y="654"/>
                    <a:pt x="4137" y="216"/>
                  </a:cubicBezTo>
                  <a:cubicBezTo>
                    <a:pt x="3786" y="71"/>
                    <a:pt x="3418" y="1"/>
                    <a:pt x="30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F47967"/>
                  </a:solidFill>
                </a:ln>
                <a:solidFill>
                  <a:srgbClr val="F4796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011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" grpId="0" build="p"/>
      <p:bldP spid="495" grpId="0" build="p"/>
      <p:bldP spid="496" grpId="0" build="p"/>
      <p:bldP spid="49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3"/>
          <p:cNvSpPr txBox="1">
            <a:spLocks noGrp="1"/>
          </p:cNvSpPr>
          <p:nvPr>
            <p:ph type="title"/>
          </p:nvPr>
        </p:nvSpPr>
        <p:spPr>
          <a:xfrm>
            <a:off x="1574575" y="2516900"/>
            <a:ext cx="59949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476" name="Google Shape;476;p33"/>
          <p:cNvSpPr txBox="1">
            <a:spLocks noGrp="1"/>
          </p:cNvSpPr>
          <p:nvPr>
            <p:ph type="title" idx="2"/>
          </p:nvPr>
        </p:nvSpPr>
        <p:spPr>
          <a:xfrm>
            <a:off x="3856175" y="1013400"/>
            <a:ext cx="1431900" cy="12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cxnSp>
        <p:nvCxnSpPr>
          <p:cNvPr id="477" name="Google Shape;477;p33"/>
          <p:cNvCxnSpPr/>
          <p:nvPr/>
        </p:nvCxnSpPr>
        <p:spPr>
          <a:xfrm>
            <a:off x="2300700" y="3554250"/>
            <a:ext cx="45426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8" name="Google Shape;478;p33"/>
          <p:cNvSpPr/>
          <p:nvPr/>
        </p:nvSpPr>
        <p:spPr>
          <a:xfrm>
            <a:off x="7689750" y="-333524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3"/>
          <p:cNvSpPr/>
          <p:nvPr/>
        </p:nvSpPr>
        <p:spPr>
          <a:xfrm>
            <a:off x="-881850" y="3474051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077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494" name="Google Shape;494;p35"/>
          <p:cNvSpPr txBox="1">
            <a:spLocks noGrp="1"/>
          </p:cNvSpPr>
          <p:nvPr>
            <p:ph type="subTitle" idx="3"/>
          </p:nvPr>
        </p:nvSpPr>
        <p:spPr>
          <a:xfrm>
            <a:off x="811875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Bonne vision des améliorations possible de l’actuel APE.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Permet une standardisation</a:t>
            </a:r>
            <a:endParaRPr/>
          </a:p>
        </p:txBody>
      </p:sp>
      <p:sp>
        <p:nvSpPr>
          <p:cNvPr id="495" name="Google Shape;495;p35"/>
          <p:cNvSpPr txBox="1">
            <a:spLocks noGrp="1"/>
          </p:cNvSpPr>
          <p:nvPr>
            <p:ph type="subTitle" idx="1"/>
          </p:nvPr>
        </p:nvSpPr>
        <p:spPr>
          <a:xfrm>
            <a:off x="811875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Prototype</a:t>
            </a:r>
            <a:endParaRPr/>
          </a:p>
        </p:txBody>
      </p:sp>
      <p:sp>
        <p:nvSpPr>
          <p:cNvPr id="496" name="Google Shape;496;p35"/>
          <p:cNvSpPr txBox="1">
            <a:spLocks noGrp="1"/>
          </p:cNvSpPr>
          <p:nvPr>
            <p:ph type="subTitle" idx="2"/>
          </p:nvPr>
        </p:nvSpPr>
        <p:spPr>
          <a:xfrm>
            <a:off x="4945650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 bon</a:t>
            </a:r>
            <a:endParaRPr/>
          </a:p>
        </p:txBody>
      </p:sp>
      <p:sp>
        <p:nvSpPr>
          <p:cNvPr id="497" name="Google Shape;497;p35"/>
          <p:cNvSpPr txBox="1">
            <a:spLocks noGrp="1"/>
          </p:cNvSpPr>
          <p:nvPr>
            <p:ph type="subTitle" idx="4"/>
          </p:nvPr>
        </p:nvSpPr>
        <p:spPr>
          <a:xfrm>
            <a:off x="4945650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Django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err="1"/>
              <a:t>VueJs</a:t>
            </a:r>
            <a:endParaRPr lang="fr-FR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err="1"/>
              <a:t>Capistrano</a:t>
            </a:r>
            <a:endParaRPr/>
          </a:p>
        </p:txBody>
      </p:sp>
      <p:grpSp>
        <p:nvGrpSpPr>
          <p:cNvPr id="498" name="Google Shape;498;p35"/>
          <p:cNvGrpSpPr/>
          <p:nvPr/>
        </p:nvGrpSpPr>
        <p:grpSpPr>
          <a:xfrm>
            <a:off x="2340065" y="1608162"/>
            <a:ext cx="330007" cy="302744"/>
            <a:chOff x="6239575" y="4416275"/>
            <a:chExt cx="489625" cy="449175"/>
          </a:xfrm>
        </p:grpSpPr>
        <p:sp>
          <p:nvSpPr>
            <p:cNvPr id="499" name="Google Shape;499;p35"/>
            <p:cNvSpPr/>
            <p:nvPr/>
          </p:nvSpPr>
          <p:spPr>
            <a:xfrm>
              <a:off x="6239575" y="4416275"/>
              <a:ext cx="489625" cy="449175"/>
            </a:xfrm>
            <a:custGeom>
              <a:avLst/>
              <a:gdLst/>
              <a:ahLst/>
              <a:cxnLst/>
              <a:rect l="l" t="t" r="r" b="b"/>
              <a:pathLst>
                <a:path w="19585" h="17967" extrusionOk="0">
                  <a:moveTo>
                    <a:pt x="9792" y="1132"/>
                  </a:moveTo>
                  <a:cubicBezTo>
                    <a:pt x="10374" y="1132"/>
                    <a:pt x="10955" y="1424"/>
                    <a:pt x="11278" y="2009"/>
                  </a:cubicBezTo>
                  <a:lnTo>
                    <a:pt x="18111" y="14313"/>
                  </a:lnTo>
                  <a:cubicBezTo>
                    <a:pt x="18404" y="14838"/>
                    <a:pt x="18395" y="15481"/>
                    <a:pt x="18087" y="15998"/>
                  </a:cubicBezTo>
                  <a:cubicBezTo>
                    <a:pt x="17786" y="16518"/>
                    <a:pt x="17232" y="16834"/>
                    <a:pt x="16634" y="16834"/>
                  </a:cubicBezTo>
                  <a:cubicBezTo>
                    <a:pt x="16631" y="16834"/>
                    <a:pt x="16628" y="16834"/>
                    <a:pt x="16625" y="16834"/>
                  </a:cubicBezTo>
                  <a:lnTo>
                    <a:pt x="2962" y="16834"/>
                  </a:lnTo>
                  <a:cubicBezTo>
                    <a:pt x="1667" y="16834"/>
                    <a:pt x="849" y="15445"/>
                    <a:pt x="1474" y="14313"/>
                  </a:cubicBezTo>
                  <a:lnTo>
                    <a:pt x="8307" y="2009"/>
                  </a:lnTo>
                  <a:cubicBezTo>
                    <a:pt x="8630" y="1424"/>
                    <a:pt x="9211" y="1132"/>
                    <a:pt x="9792" y="1132"/>
                  </a:cubicBezTo>
                  <a:close/>
                  <a:moveTo>
                    <a:pt x="9792" y="1"/>
                  </a:moveTo>
                  <a:cubicBezTo>
                    <a:pt x="8763" y="1"/>
                    <a:pt x="7815" y="559"/>
                    <a:pt x="7317" y="1462"/>
                  </a:cubicBezTo>
                  <a:lnTo>
                    <a:pt x="483" y="13766"/>
                  </a:lnTo>
                  <a:cubicBezTo>
                    <a:pt x="0" y="14642"/>
                    <a:pt x="15" y="15711"/>
                    <a:pt x="523" y="16574"/>
                  </a:cubicBezTo>
                  <a:cubicBezTo>
                    <a:pt x="1033" y="17435"/>
                    <a:pt x="1960" y="17966"/>
                    <a:pt x="2962" y="17966"/>
                  </a:cubicBezTo>
                  <a:lnTo>
                    <a:pt x="16625" y="17966"/>
                  </a:lnTo>
                  <a:cubicBezTo>
                    <a:pt x="17625" y="17966"/>
                    <a:pt x="18555" y="17435"/>
                    <a:pt x="19062" y="16574"/>
                  </a:cubicBezTo>
                  <a:cubicBezTo>
                    <a:pt x="19572" y="15711"/>
                    <a:pt x="19585" y="14642"/>
                    <a:pt x="19101" y="13766"/>
                  </a:cubicBezTo>
                  <a:lnTo>
                    <a:pt x="12271" y="1462"/>
                  </a:lnTo>
                  <a:cubicBezTo>
                    <a:pt x="11770" y="559"/>
                    <a:pt x="10822" y="1"/>
                    <a:pt x="979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00" name="Google Shape;500;p35"/>
            <p:cNvSpPr/>
            <p:nvPr/>
          </p:nvSpPr>
          <p:spPr>
            <a:xfrm>
              <a:off x="6438550" y="4723875"/>
              <a:ext cx="88350" cy="84950"/>
            </a:xfrm>
            <a:custGeom>
              <a:avLst/>
              <a:gdLst/>
              <a:ahLst/>
              <a:cxnLst/>
              <a:rect l="l" t="t" r="r" b="b"/>
              <a:pathLst>
                <a:path w="3534" h="3398" extrusionOk="0">
                  <a:moveTo>
                    <a:pt x="1830" y="1132"/>
                  </a:moveTo>
                  <a:cubicBezTo>
                    <a:pt x="2122" y="1132"/>
                    <a:pt x="2401" y="1358"/>
                    <a:pt x="2401" y="1701"/>
                  </a:cubicBezTo>
                  <a:cubicBezTo>
                    <a:pt x="2401" y="2012"/>
                    <a:pt x="2147" y="2266"/>
                    <a:pt x="1833" y="2266"/>
                  </a:cubicBezTo>
                  <a:cubicBezTo>
                    <a:pt x="1329" y="2266"/>
                    <a:pt x="1076" y="1656"/>
                    <a:pt x="1432" y="1299"/>
                  </a:cubicBezTo>
                  <a:cubicBezTo>
                    <a:pt x="1548" y="1184"/>
                    <a:pt x="1691" y="1132"/>
                    <a:pt x="1830" y="1132"/>
                  </a:cubicBezTo>
                  <a:close/>
                  <a:moveTo>
                    <a:pt x="1833" y="1"/>
                  </a:moveTo>
                  <a:cubicBezTo>
                    <a:pt x="1145" y="1"/>
                    <a:pt x="526" y="415"/>
                    <a:pt x="263" y="1049"/>
                  </a:cubicBezTo>
                  <a:cubicBezTo>
                    <a:pt x="1" y="1683"/>
                    <a:pt x="146" y="2414"/>
                    <a:pt x="632" y="2900"/>
                  </a:cubicBezTo>
                  <a:cubicBezTo>
                    <a:pt x="957" y="3225"/>
                    <a:pt x="1391" y="3397"/>
                    <a:pt x="1833" y="3397"/>
                  </a:cubicBezTo>
                  <a:cubicBezTo>
                    <a:pt x="2052" y="3397"/>
                    <a:pt x="2273" y="3355"/>
                    <a:pt x="2483" y="3268"/>
                  </a:cubicBezTo>
                  <a:cubicBezTo>
                    <a:pt x="3117" y="3005"/>
                    <a:pt x="3533" y="2386"/>
                    <a:pt x="3533" y="1701"/>
                  </a:cubicBezTo>
                  <a:cubicBezTo>
                    <a:pt x="3530" y="762"/>
                    <a:pt x="2772" y="1"/>
                    <a:pt x="18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01" name="Google Shape;501;p35"/>
            <p:cNvSpPr/>
            <p:nvPr/>
          </p:nvSpPr>
          <p:spPr>
            <a:xfrm>
              <a:off x="6441950" y="4497425"/>
              <a:ext cx="84950" cy="198250"/>
            </a:xfrm>
            <a:custGeom>
              <a:avLst/>
              <a:gdLst/>
              <a:ahLst/>
              <a:cxnLst/>
              <a:rect l="l" t="t" r="r" b="b"/>
              <a:pathLst>
                <a:path w="3398" h="7930" extrusionOk="0">
                  <a:moveTo>
                    <a:pt x="1697" y="1133"/>
                  </a:moveTo>
                  <a:cubicBezTo>
                    <a:pt x="2011" y="1133"/>
                    <a:pt x="2265" y="1387"/>
                    <a:pt x="2265" y="1701"/>
                  </a:cubicBezTo>
                  <a:lnTo>
                    <a:pt x="2265" y="6230"/>
                  </a:lnTo>
                  <a:cubicBezTo>
                    <a:pt x="2265" y="6544"/>
                    <a:pt x="2011" y="6797"/>
                    <a:pt x="1697" y="6797"/>
                  </a:cubicBezTo>
                  <a:cubicBezTo>
                    <a:pt x="1383" y="6797"/>
                    <a:pt x="1133" y="6544"/>
                    <a:pt x="1133" y="6230"/>
                  </a:cubicBezTo>
                  <a:lnTo>
                    <a:pt x="1133" y="1701"/>
                  </a:lnTo>
                  <a:cubicBezTo>
                    <a:pt x="1133" y="1387"/>
                    <a:pt x="1383" y="1133"/>
                    <a:pt x="1697" y="1133"/>
                  </a:cubicBezTo>
                  <a:close/>
                  <a:moveTo>
                    <a:pt x="1697" y="1"/>
                  </a:moveTo>
                  <a:cubicBezTo>
                    <a:pt x="758" y="1"/>
                    <a:pt x="1" y="762"/>
                    <a:pt x="1" y="1701"/>
                  </a:cubicBezTo>
                  <a:lnTo>
                    <a:pt x="1" y="6233"/>
                  </a:lnTo>
                  <a:cubicBezTo>
                    <a:pt x="1" y="7169"/>
                    <a:pt x="758" y="7930"/>
                    <a:pt x="1697" y="7930"/>
                  </a:cubicBezTo>
                  <a:cubicBezTo>
                    <a:pt x="2636" y="7930"/>
                    <a:pt x="3397" y="7169"/>
                    <a:pt x="3397" y="6233"/>
                  </a:cubicBezTo>
                  <a:lnTo>
                    <a:pt x="3397" y="1701"/>
                  </a:lnTo>
                  <a:cubicBezTo>
                    <a:pt x="3397" y="762"/>
                    <a:pt x="2636" y="1"/>
                    <a:pt x="16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502" name="Google Shape;502;p35"/>
          <p:cNvGrpSpPr/>
          <p:nvPr/>
        </p:nvGrpSpPr>
        <p:grpSpPr>
          <a:xfrm>
            <a:off x="6484728" y="1605417"/>
            <a:ext cx="308234" cy="308234"/>
            <a:chOff x="1487200" y="4993750"/>
            <a:chExt cx="483125" cy="483125"/>
          </a:xfrm>
        </p:grpSpPr>
        <p:sp>
          <p:nvSpPr>
            <p:cNvPr id="503" name="Google Shape;503;p35"/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04" name="Google Shape;504;p35"/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227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" grpId="0" uiExpand="1" build="p"/>
      <p:bldP spid="495" grpId="0" build="p"/>
      <p:bldP spid="496" grpId="0" build="p"/>
      <p:bldP spid="49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5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761" name="Google Shape;761;p51"/>
          <p:cNvSpPr txBox="1">
            <a:spLocks noGrp="1"/>
          </p:cNvSpPr>
          <p:nvPr>
            <p:ph type="body" idx="1"/>
          </p:nvPr>
        </p:nvSpPr>
        <p:spPr>
          <a:xfrm>
            <a:off x="720000" y="1253350"/>
            <a:ext cx="7708800" cy="26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Bebas Neue"/>
                <a:ea typeface="Bebas Neue"/>
                <a:cs typeface="Bebas Neue"/>
                <a:sym typeface="Bebas Neue"/>
              </a:rPr>
              <a:t>Limites et perspectives</a:t>
            </a:r>
            <a:endParaRPr lang="fr-CH" sz="2200" dirty="0">
              <a:latin typeface="Bebas Neue"/>
              <a:ea typeface="Bebas Neue"/>
              <a:cs typeface="Bebas Neue"/>
              <a:sym typeface="Bebas Neue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-CH" dirty="0"/>
              <a:t>Champs basiques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-CH" dirty="0"/>
              <a:t>Gestion des </a:t>
            </a:r>
            <a:r>
              <a:rPr lang="fr-CH" dirty="0" err="1"/>
              <a:t>users</a:t>
            </a:r>
            <a:endParaRPr lang="fr-CH" dirty="0"/>
          </a:p>
          <a:p>
            <a:r>
              <a:rPr lang="fr-FR" dirty="0"/>
              <a:t>Interface administrateur</a:t>
            </a:r>
            <a:endParaRPr lang="fr-CH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r-CH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CH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Bebas Neue"/>
                <a:ea typeface="Bebas Neue"/>
                <a:cs typeface="Bebas Neue"/>
                <a:sym typeface="Bebas Neue"/>
              </a:rPr>
              <a:t>Améliorations</a:t>
            </a:r>
            <a:endParaRPr sz="2200" dirty="0">
              <a:latin typeface="Bebas Neue"/>
              <a:ea typeface="Bebas Neue"/>
              <a:cs typeface="Bebas Neue"/>
              <a:sym typeface="Bebas Neue"/>
            </a:endParaRPr>
          </a:p>
          <a:p>
            <a:r>
              <a:rPr lang="fr-FR" dirty="0"/>
              <a:t>Limiter le nombre de </a:t>
            </a:r>
            <a:r>
              <a:rPr lang="fr-FR" dirty="0" err="1"/>
              <a:t>bachelors</a:t>
            </a:r>
            <a:r>
              <a:rPr lang="fr-FR" dirty="0"/>
              <a:t> et pouvoir les trier</a:t>
            </a:r>
            <a:endParaRPr lang="en" dirty="0"/>
          </a:p>
          <a:p>
            <a:r>
              <a:rPr lang="fr-CH" dirty="0"/>
              <a:t>Passer des </a:t>
            </a:r>
            <a:r>
              <a:rPr lang="fr-CH" dirty="0" err="1"/>
              <a:t>Tokens</a:t>
            </a:r>
            <a:r>
              <a:rPr lang="fr-CH" dirty="0"/>
              <a:t> Django à des </a:t>
            </a:r>
            <a:r>
              <a:rPr lang="fr-CH" dirty="0" err="1"/>
              <a:t>Tokens</a:t>
            </a:r>
            <a:r>
              <a:rPr lang="fr-CH" dirty="0"/>
              <a:t> </a:t>
            </a:r>
            <a:r>
              <a:rPr lang="fr-CH" dirty="0" err="1"/>
              <a:t>OAuth</a:t>
            </a:r>
            <a:endParaRPr lang="fr-CH" dirty="0"/>
          </a:p>
          <a:p>
            <a:r>
              <a:rPr lang="fr-CH" dirty="0"/>
              <a:t>Sérialiseurs spécifiques pour l'authentification</a:t>
            </a:r>
          </a:p>
          <a:p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302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49"/>
          <p:cNvSpPr txBox="1">
            <a:spLocks noGrp="1"/>
          </p:cNvSpPr>
          <p:nvPr>
            <p:ph type="subTitle" idx="1"/>
          </p:nvPr>
        </p:nvSpPr>
        <p:spPr>
          <a:xfrm>
            <a:off x="2382350" y="1700400"/>
            <a:ext cx="4379400" cy="117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2200">
                <a:latin typeface="Bebas Neue"/>
                <a:ea typeface="Bebas Neue"/>
                <a:cs typeface="Bebas Neue"/>
                <a:sym typeface="Bebas Neue"/>
              </a:rPr>
              <a:t>Avez-vous des questions ?</a:t>
            </a:r>
            <a:endParaRPr sz="2200"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722" name="Google Shape;722;p49"/>
          <p:cNvSpPr txBox="1">
            <a:spLocks noGrp="1"/>
          </p:cNvSpPr>
          <p:nvPr>
            <p:ph type="ctrTitle"/>
          </p:nvPr>
        </p:nvSpPr>
        <p:spPr>
          <a:xfrm>
            <a:off x="2382250" y="763050"/>
            <a:ext cx="4379400" cy="105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Merci</a:t>
            </a:r>
            <a:endParaRPr sz="7200"/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BDCD1371-F9CD-FB8A-7F6D-E3794D0073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88456" y="2134452"/>
            <a:ext cx="2567087" cy="25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98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5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761" name="Google Shape;761;p51"/>
          <p:cNvSpPr txBox="1">
            <a:spLocks noGrp="1"/>
          </p:cNvSpPr>
          <p:nvPr>
            <p:ph type="body" idx="1"/>
          </p:nvPr>
        </p:nvSpPr>
        <p:spPr>
          <a:xfrm>
            <a:off x="720000" y="1253350"/>
            <a:ext cx="7708800" cy="26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2200">
                <a:latin typeface="Bebas Neue"/>
                <a:sym typeface="Bebas Neue"/>
              </a:rPr>
              <a:t>Storyset:</a:t>
            </a:r>
          </a:p>
          <a:p>
            <a:r>
              <a:rPr lang="fr-CH" u="sng">
                <a:solidFill>
                  <a:schemeClr val="hlink"/>
                </a:solidFill>
                <a:hlinkClick r:id="rId3"/>
              </a:rPr>
              <a:t>Questions</a:t>
            </a:r>
            <a:endParaRPr lang="fr-CH" u="sng">
              <a:solidFill>
                <a:schemeClr val="hlink"/>
              </a:solidFill>
            </a:endParaRPr>
          </a:p>
          <a:p>
            <a:endParaRPr lang="fr-CH" u="sng">
              <a:solidFill>
                <a:schemeClr val="hlink"/>
              </a:solidFill>
            </a:endParaRP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r-CH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988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Sommaire</a:t>
            </a:r>
            <a:endParaRPr/>
          </a:p>
        </p:txBody>
      </p:sp>
      <p:sp>
        <p:nvSpPr>
          <p:cNvPr id="459" name="Google Shape;459;p32"/>
          <p:cNvSpPr txBox="1">
            <a:spLocks noGrp="1"/>
          </p:cNvSpPr>
          <p:nvPr>
            <p:ph type="title" idx="2"/>
          </p:nvPr>
        </p:nvSpPr>
        <p:spPr>
          <a:xfrm>
            <a:off x="719975" y="1569152"/>
            <a:ext cx="734700" cy="63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460" name="Google Shape;460;p32"/>
          <p:cNvSpPr txBox="1">
            <a:spLocks noGrp="1"/>
          </p:cNvSpPr>
          <p:nvPr>
            <p:ph type="title" idx="3"/>
          </p:nvPr>
        </p:nvSpPr>
        <p:spPr>
          <a:xfrm>
            <a:off x="5388700" y="1569152"/>
            <a:ext cx="734700" cy="63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461" name="Google Shape;461;p32"/>
          <p:cNvSpPr txBox="1">
            <a:spLocks noGrp="1"/>
          </p:cNvSpPr>
          <p:nvPr>
            <p:ph type="title" idx="4"/>
          </p:nvPr>
        </p:nvSpPr>
        <p:spPr>
          <a:xfrm>
            <a:off x="715100" y="2769013"/>
            <a:ext cx="734700" cy="63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462" name="Google Shape;462;p32"/>
          <p:cNvSpPr txBox="1">
            <a:spLocks noGrp="1"/>
          </p:cNvSpPr>
          <p:nvPr>
            <p:ph type="title" idx="5"/>
          </p:nvPr>
        </p:nvSpPr>
        <p:spPr>
          <a:xfrm>
            <a:off x="5388700" y="2769013"/>
            <a:ext cx="734700" cy="63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463" name="Google Shape;463;p32"/>
          <p:cNvSpPr txBox="1">
            <a:spLocks noGrp="1"/>
          </p:cNvSpPr>
          <p:nvPr>
            <p:ph type="title" idx="6"/>
          </p:nvPr>
        </p:nvSpPr>
        <p:spPr>
          <a:xfrm>
            <a:off x="715100" y="3968902"/>
            <a:ext cx="734700" cy="63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465" name="Google Shape;465;p32"/>
          <p:cNvSpPr txBox="1">
            <a:spLocks noGrp="1"/>
          </p:cNvSpPr>
          <p:nvPr>
            <p:ph type="subTitle" idx="1"/>
          </p:nvPr>
        </p:nvSpPr>
        <p:spPr>
          <a:xfrm>
            <a:off x="1449800" y="1569152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466" name="Google Shape;466;p32"/>
          <p:cNvSpPr txBox="1">
            <a:spLocks noGrp="1"/>
          </p:cNvSpPr>
          <p:nvPr>
            <p:ph type="subTitle" idx="8"/>
          </p:nvPr>
        </p:nvSpPr>
        <p:spPr>
          <a:xfrm>
            <a:off x="1449800" y="2769013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Démonstration</a:t>
            </a:r>
            <a:endParaRPr/>
          </a:p>
        </p:txBody>
      </p:sp>
      <p:sp>
        <p:nvSpPr>
          <p:cNvPr id="467" name="Google Shape;467;p32"/>
          <p:cNvSpPr txBox="1">
            <a:spLocks noGrp="1"/>
          </p:cNvSpPr>
          <p:nvPr>
            <p:ph type="subTitle" idx="9"/>
          </p:nvPr>
        </p:nvSpPr>
        <p:spPr>
          <a:xfrm>
            <a:off x="1449800" y="3968902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Implémentation</a:t>
            </a:r>
            <a:endParaRPr/>
          </a:p>
        </p:txBody>
      </p:sp>
      <p:sp>
        <p:nvSpPr>
          <p:cNvPr id="468" name="Google Shape;468;p32"/>
          <p:cNvSpPr txBox="1">
            <a:spLocks noGrp="1"/>
          </p:cNvSpPr>
          <p:nvPr>
            <p:ph type="subTitle" idx="13"/>
          </p:nvPr>
        </p:nvSpPr>
        <p:spPr>
          <a:xfrm>
            <a:off x="6123400" y="1569152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Déploiement</a:t>
            </a:r>
            <a:endParaRPr/>
          </a:p>
        </p:txBody>
      </p:sp>
      <p:sp>
        <p:nvSpPr>
          <p:cNvPr id="469" name="Google Shape;469;p32"/>
          <p:cNvSpPr txBox="1">
            <a:spLocks noGrp="1"/>
          </p:cNvSpPr>
          <p:nvPr>
            <p:ph type="subTitle" idx="14"/>
          </p:nvPr>
        </p:nvSpPr>
        <p:spPr>
          <a:xfrm>
            <a:off x="6123400" y="2769013"/>
            <a:ext cx="23055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3"/>
          <p:cNvSpPr txBox="1">
            <a:spLocks noGrp="1"/>
          </p:cNvSpPr>
          <p:nvPr>
            <p:ph type="title"/>
          </p:nvPr>
        </p:nvSpPr>
        <p:spPr>
          <a:xfrm>
            <a:off x="1574575" y="2516900"/>
            <a:ext cx="59949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476" name="Google Shape;476;p33"/>
          <p:cNvSpPr txBox="1">
            <a:spLocks noGrp="1"/>
          </p:cNvSpPr>
          <p:nvPr>
            <p:ph type="title" idx="2"/>
          </p:nvPr>
        </p:nvSpPr>
        <p:spPr>
          <a:xfrm>
            <a:off x="3856175" y="1013400"/>
            <a:ext cx="1431900" cy="12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cxnSp>
        <p:nvCxnSpPr>
          <p:cNvPr id="477" name="Google Shape;477;p33"/>
          <p:cNvCxnSpPr/>
          <p:nvPr/>
        </p:nvCxnSpPr>
        <p:spPr>
          <a:xfrm>
            <a:off x="2300700" y="3554250"/>
            <a:ext cx="45426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8" name="Google Shape;478;p33"/>
          <p:cNvSpPr/>
          <p:nvPr/>
        </p:nvSpPr>
        <p:spPr>
          <a:xfrm>
            <a:off x="7689750" y="-333524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3"/>
          <p:cNvSpPr/>
          <p:nvPr/>
        </p:nvSpPr>
        <p:spPr>
          <a:xfrm>
            <a:off x="-881850" y="3474051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5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/>
              <a:t>Qu’est-ce que </a:t>
            </a:r>
            <a:r>
              <a:rPr lang="fr-CH" err="1"/>
              <a:t>Bachelora</a:t>
            </a:r>
            <a:r>
              <a:rPr lang="fr-CH"/>
              <a:t> ?</a:t>
            </a:r>
            <a:endParaRPr/>
          </a:p>
        </p:txBody>
      </p:sp>
      <p:sp>
        <p:nvSpPr>
          <p:cNvPr id="761" name="Google Shape;761;p51"/>
          <p:cNvSpPr txBox="1">
            <a:spLocks noGrp="1"/>
          </p:cNvSpPr>
          <p:nvPr>
            <p:ph type="body" idx="1"/>
          </p:nvPr>
        </p:nvSpPr>
        <p:spPr>
          <a:xfrm>
            <a:off x="720000" y="1253350"/>
            <a:ext cx="7708800" cy="26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fr-CH" sz="2200">
                <a:latin typeface="Bebas Neue"/>
                <a:ea typeface="Bebas Neue"/>
                <a:cs typeface="Bebas Neue"/>
              </a:rPr>
              <a:t>A quoi sert notre application ?</a:t>
            </a:r>
            <a:endParaRPr lang="fr-CH" sz="2200">
              <a:latin typeface="Bebas Neue"/>
              <a:ea typeface="Bebas Neue"/>
              <a:cs typeface="Bebas Neue"/>
              <a:sym typeface="Bebas Neue"/>
            </a:endParaRPr>
          </a:p>
          <a:p>
            <a:r>
              <a:rPr lang="fr-CH"/>
              <a:t>Professeurs proposent des projets de TB ou TP</a:t>
            </a:r>
          </a:p>
          <a:p>
            <a:r>
              <a:rPr lang="fr-CH"/>
              <a:t>Étudiant peuvent visualiser et choisir des projets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1200"/>
            </a:pPr>
            <a:endParaRPr lang="fr-CH"/>
          </a:p>
          <a:p>
            <a:pPr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CH"/>
          </a:p>
          <a:p>
            <a:pPr marL="0" indent="0">
              <a:buNone/>
            </a:pPr>
            <a:r>
              <a:rPr lang="en" sz="2200">
                <a:latin typeface="Bebas Neue"/>
                <a:ea typeface="Bebas Neue"/>
                <a:cs typeface="Bebas Neue"/>
              </a:rPr>
              <a:t>ET ape ?</a:t>
            </a:r>
          </a:p>
          <a:p>
            <a:r>
              <a:rPr lang="en-US"/>
              <a:t>Pas </a:t>
            </a:r>
            <a:r>
              <a:rPr lang="fr-FR"/>
              <a:t>standardisé</a:t>
            </a:r>
          </a:p>
          <a:p>
            <a:r>
              <a:rPr lang="en-US"/>
              <a:t>Pas de tags</a:t>
            </a:r>
          </a:p>
        </p:txBody>
      </p:sp>
    </p:spTree>
    <p:extLst>
      <p:ext uri="{BB962C8B-B14F-4D97-AF65-F5344CB8AC3E}">
        <p14:creationId xmlns:p14="http://schemas.microsoft.com/office/powerpoint/2010/main" val="79566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3"/>
          <p:cNvSpPr txBox="1">
            <a:spLocks noGrp="1"/>
          </p:cNvSpPr>
          <p:nvPr>
            <p:ph type="title"/>
          </p:nvPr>
        </p:nvSpPr>
        <p:spPr>
          <a:xfrm>
            <a:off x="1574575" y="2516900"/>
            <a:ext cx="59949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Démonstration</a:t>
            </a:r>
            <a:endParaRPr/>
          </a:p>
        </p:txBody>
      </p:sp>
      <p:sp>
        <p:nvSpPr>
          <p:cNvPr id="476" name="Google Shape;476;p33"/>
          <p:cNvSpPr txBox="1">
            <a:spLocks noGrp="1"/>
          </p:cNvSpPr>
          <p:nvPr>
            <p:ph type="title" idx="2"/>
          </p:nvPr>
        </p:nvSpPr>
        <p:spPr>
          <a:xfrm>
            <a:off x="3856175" y="1013400"/>
            <a:ext cx="1431900" cy="12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cxnSp>
        <p:nvCxnSpPr>
          <p:cNvPr id="477" name="Google Shape;477;p33"/>
          <p:cNvCxnSpPr/>
          <p:nvPr/>
        </p:nvCxnSpPr>
        <p:spPr>
          <a:xfrm>
            <a:off x="2300700" y="3554250"/>
            <a:ext cx="45426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8" name="Google Shape;478;p33"/>
          <p:cNvSpPr/>
          <p:nvPr/>
        </p:nvSpPr>
        <p:spPr>
          <a:xfrm>
            <a:off x="7689750" y="-333524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3"/>
          <p:cNvSpPr/>
          <p:nvPr/>
        </p:nvSpPr>
        <p:spPr>
          <a:xfrm>
            <a:off x="-881850" y="3474051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60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3"/>
          <p:cNvSpPr txBox="1">
            <a:spLocks noGrp="1"/>
          </p:cNvSpPr>
          <p:nvPr>
            <p:ph type="title"/>
          </p:nvPr>
        </p:nvSpPr>
        <p:spPr>
          <a:xfrm>
            <a:off x="1574575" y="2516900"/>
            <a:ext cx="59949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Implémentation</a:t>
            </a:r>
            <a:endParaRPr/>
          </a:p>
        </p:txBody>
      </p:sp>
      <p:sp>
        <p:nvSpPr>
          <p:cNvPr id="476" name="Google Shape;476;p33"/>
          <p:cNvSpPr txBox="1">
            <a:spLocks noGrp="1"/>
          </p:cNvSpPr>
          <p:nvPr>
            <p:ph type="title" idx="2"/>
          </p:nvPr>
        </p:nvSpPr>
        <p:spPr>
          <a:xfrm>
            <a:off x="3856175" y="1013400"/>
            <a:ext cx="1431900" cy="12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cxnSp>
        <p:nvCxnSpPr>
          <p:cNvPr id="477" name="Google Shape;477;p33"/>
          <p:cNvCxnSpPr/>
          <p:nvPr/>
        </p:nvCxnSpPr>
        <p:spPr>
          <a:xfrm>
            <a:off x="2300700" y="3554250"/>
            <a:ext cx="45426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8" name="Google Shape;478;p33"/>
          <p:cNvSpPr/>
          <p:nvPr/>
        </p:nvSpPr>
        <p:spPr>
          <a:xfrm>
            <a:off x="7689750" y="-333524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3"/>
          <p:cNvSpPr/>
          <p:nvPr/>
        </p:nvSpPr>
        <p:spPr>
          <a:xfrm>
            <a:off x="-881850" y="3474051"/>
            <a:ext cx="3244851" cy="3244851"/>
          </a:xfrm>
          <a:custGeom>
            <a:avLst/>
            <a:gdLst/>
            <a:ahLst/>
            <a:cxnLst/>
            <a:rect l="l" t="t" r="r" b="b"/>
            <a:pathLst>
              <a:path w="170490" h="170490" extrusionOk="0">
                <a:moveTo>
                  <a:pt x="85230" y="366"/>
                </a:moveTo>
                <a:lnTo>
                  <a:pt x="170156" y="85260"/>
                </a:lnTo>
                <a:lnTo>
                  <a:pt x="85230" y="170155"/>
                </a:lnTo>
                <a:lnTo>
                  <a:pt x="335" y="85260"/>
                </a:lnTo>
                <a:lnTo>
                  <a:pt x="85230" y="366"/>
                </a:lnTo>
                <a:close/>
                <a:moveTo>
                  <a:pt x="85230" y="1"/>
                </a:moveTo>
                <a:lnTo>
                  <a:pt x="0" y="85260"/>
                </a:lnTo>
                <a:lnTo>
                  <a:pt x="85230" y="170490"/>
                </a:lnTo>
                <a:lnTo>
                  <a:pt x="170399" y="85352"/>
                </a:lnTo>
                <a:lnTo>
                  <a:pt x="170490" y="85260"/>
                </a:lnTo>
                <a:lnTo>
                  <a:pt x="85321" y="92"/>
                </a:lnTo>
                <a:lnTo>
                  <a:pt x="8523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714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Implementation - Frontend</a:t>
            </a:r>
            <a:endParaRPr/>
          </a:p>
        </p:txBody>
      </p:sp>
      <p:sp>
        <p:nvSpPr>
          <p:cNvPr id="494" name="Google Shape;494;p35"/>
          <p:cNvSpPr txBox="1">
            <a:spLocks noGrp="1"/>
          </p:cNvSpPr>
          <p:nvPr>
            <p:ph type="subTitle" idx="3"/>
          </p:nvPr>
        </p:nvSpPr>
        <p:spPr>
          <a:xfrm>
            <a:off x="811875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Framework basé sur Vue.js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Développement de SPA, PWA, …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"/>
              <a:t>Concentré sur la création rapide d’UI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Présenté et utilisé durant le Workshop Vue.js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/>
          </a:p>
        </p:txBody>
      </p:sp>
      <p:sp>
        <p:nvSpPr>
          <p:cNvPr id="495" name="Google Shape;495;p35"/>
          <p:cNvSpPr txBox="1">
            <a:spLocks noGrp="1"/>
          </p:cNvSpPr>
          <p:nvPr>
            <p:ph type="subTitle" idx="1"/>
          </p:nvPr>
        </p:nvSpPr>
        <p:spPr>
          <a:xfrm>
            <a:off x="811875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Quasar Framework</a:t>
            </a:r>
            <a:endParaRPr/>
          </a:p>
        </p:txBody>
      </p:sp>
      <p:sp>
        <p:nvSpPr>
          <p:cNvPr id="496" name="Google Shape;496;p35"/>
          <p:cNvSpPr txBox="1">
            <a:spLocks noGrp="1"/>
          </p:cNvSpPr>
          <p:nvPr>
            <p:ph type="subTitle" idx="2"/>
          </p:nvPr>
        </p:nvSpPr>
        <p:spPr>
          <a:xfrm>
            <a:off x="4945650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Classe request</a:t>
            </a:r>
            <a:endParaRPr/>
          </a:p>
        </p:txBody>
      </p:sp>
      <p:sp>
        <p:nvSpPr>
          <p:cNvPr id="497" name="Google Shape;497;p35"/>
          <p:cNvSpPr txBox="1">
            <a:spLocks noGrp="1"/>
          </p:cNvSpPr>
          <p:nvPr>
            <p:ph type="subTitle" idx="4"/>
          </p:nvPr>
        </p:nvSpPr>
        <p:spPr>
          <a:xfrm>
            <a:off x="4945650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Regroupement de toutes les requêtes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Selon recommandation du rendu intermédiaires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Appel de la classe dans les composants</a:t>
            </a:r>
            <a:endParaRPr/>
          </a:p>
        </p:txBody>
      </p:sp>
      <p:grpSp>
        <p:nvGrpSpPr>
          <p:cNvPr id="502" name="Google Shape;502;p35"/>
          <p:cNvGrpSpPr/>
          <p:nvPr/>
        </p:nvGrpSpPr>
        <p:grpSpPr>
          <a:xfrm>
            <a:off x="6484728" y="1605417"/>
            <a:ext cx="308234" cy="308234"/>
            <a:chOff x="1487200" y="4993750"/>
            <a:chExt cx="483125" cy="483125"/>
          </a:xfrm>
        </p:grpSpPr>
        <p:sp>
          <p:nvSpPr>
            <p:cNvPr id="503" name="Google Shape;503;p35"/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04" name="Google Shape;504;p35"/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5F3732BD-E3D1-59A8-F73F-DC47FCCF5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302" y="1580396"/>
            <a:ext cx="411545" cy="411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46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Implementation - Frontend</a:t>
            </a:r>
            <a:endParaRPr/>
          </a:p>
        </p:txBody>
      </p:sp>
      <p:sp>
        <p:nvSpPr>
          <p:cNvPr id="494" name="Google Shape;494;p35"/>
          <p:cNvSpPr txBox="1">
            <a:spLocks noGrp="1"/>
          </p:cNvSpPr>
          <p:nvPr>
            <p:ph type="subTitle" idx="3"/>
          </p:nvPr>
        </p:nvSpPr>
        <p:spPr>
          <a:xfrm>
            <a:off x="811875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Plugin Quasar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Informer l’utilisateur en cas de succes, warning ou d’erreur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Classe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Utilisé dans Request.js</a:t>
            </a:r>
            <a:endParaRPr/>
          </a:p>
        </p:txBody>
      </p:sp>
      <p:sp>
        <p:nvSpPr>
          <p:cNvPr id="495" name="Google Shape;495;p35"/>
          <p:cNvSpPr txBox="1">
            <a:spLocks noGrp="1"/>
          </p:cNvSpPr>
          <p:nvPr>
            <p:ph type="subTitle" idx="1"/>
          </p:nvPr>
        </p:nvSpPr>
        <p:spPr>
          <a:xfrm>
            <a:off x="811875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Notifications</a:t>
            </a:r>
            <a:endParaRPr/>
          </a:p>
        </p:txBody>
      </p:sp>
      <p:sp>
        <p:nvSpPr>
          <p:cNvPr id="496" name="Google Shape;496;p35"/>
          <p:cNvSpPr txBox="1">
            <a:spLocks noGrp="1"/>
          </p:cNvSpPr>
          <p:nvPr>
            <p:ph type="subTitle" idx="2"/>
          </p:nvPr>
        </p:nvSpPr>
        <p:spPr>
          <a:xfrm>
            <a:off x="4945650" y="1924775"/>
            <a:ext cx="338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Cookies</a:t>
            </a:r>
            <a:endParaRPr/>
          </a:p>
        </p:txBody>
      </p:sp>
      <p:sp>
        <p:nvSpPr>
          <p:cNvPr id="497" name="Google Shape;497;p35"/>
          <p:cNvSpPr txBox="1">
            <a:spLocks noGrp="1"/>
          </p:cNvSpPr>
          <p:nvPr>
            <p:ph type="subTitle" idx="4"/>
          </p:nvPr>
        </p:nvSpPr>
        <p:spPr>
          <a:xfrm>
            <a:off x="4945650" y="2501350"/>
            <a:ext cx="3386400" cy="16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Plugin Quasar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Gestion de la connexion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Classe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Accessible depuis JS</a:t>
            </a:r>
          </a:p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/>
          </a:p>
        </p:txBody>
      </p:sp>
      <p:pic>
        <p:nvPicPr>
          <p:cNvPr id="6" name="Graphique 5" descr="Copie conforme contour">
            <a:extLst>
              <a:ext uri="{FF2B5EF4-FFF2-40B4-BE49-F238E27FC236}">
                <a16:creationId xmlns:a16="http://schemas.microsoft.com/office/drawing/2014/main" id="{8475EA4A-D23E-CB45-B485-9532F1340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66273" y="1520735"/>
            <a:ext cx="477604" cy="477604"/>
          </a:xfrm>
          <a:prstGeom prst="rect">
            <a:avLst/>
          </a:prstGeom>
        </p:spPr>
      </p:pic>
      <p:pic>
        <p:nvPicPr>
          <p:cNvPr id="8" name="Image 7" descr="Une image contenant cercle, art, Graphique, créativité&#10;&#10;Description générée automatiquement">
            <a:extLst>
              <a:ext uri="{FF2B5EF4-FFF2-40B4-BE49-F238E27FC236}">
                <a16:creationId xmlns:a16="http://schemas.microsoft.com/office/drawing/2014/main" id="{95F589B2-2C66-636A-DD15-452489BB40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2245" y="1604423"/>
            <a:ext cx="386542" cy="386542"/>
          </a:xfrm>
          <a:prstGeom prst="rect">
            <a:avLst/>
          </a:prstGeom>
        </p:spPr>
      </p:pic>
      <p:sp>
        <p:nvSpPr>
          <p:cNvPr id="15" name="Google Shape;8043;p60">
            <a:extLst>
              <a:ext uri="{FF2B5EF4-FFF2-40B4-BE49-F238E27FC236}">
                <a16:creationId xmlns:a16="http://schemas.microsoft.com/office/drawing/2014/main" id="{0BF0EF3F-B7A1-15F3-E4F5-2F333D558758}"/>
              </a:ext>
            </a:extLst>
          </p:cNvPr>
          <p:cNvSpPr/>
          <p:nvPr/>
        </p:nvSpPr>
        <p:spPr>
          <a:xfrm rot="8099356">
            <a:off x="2202339" y="2625293"/>
            <a:ext cx="149010" cy="148044"/>
          </a:xfrm>
          <a:custGeom>
            <a:avLst/>
            <a:gdLst/>
            <a:ahLst/>
            <a:cxnLst/>
            <a:rect l="l" t="t" r="r" b="b"/>
            <a:pathLst>
              <a:path w="33149" h="33038" extrusionOk="0">
                <a:moveTo>
                  <a:pt x="16573" y="0"/>
                </a:moveTo>
                <a:cubicBezTo>
                  <a:pt x="16426" y="0"/>
                  <a:pt x="16278" y="56"/>
                  <a:pt x="16167" y="168"/>
                </a:cubicBezTo>
                <a:lnTo>
                  <a:pt x="9657" y="6677"/>
                </a:lnTo>
                <a:cubicBezTo>
                  <a:pt x="9431" y="6903"/>
                  <a:pt x="9431" y="7269"/>
                  <a:pt x="9657" y="7492"/>
                </a:cubicBezTo>
                <a:lnTo>
                  <a:pt x="9725" y="7563"/>
                </a:lnTo>
                <a:cubicBezTo>
                  <a:pt x="9952" y="7787"/>
                  <a:pt x="10395" y="7997"/>
                  <a:pt x="10709" y="8026"/>
                </a:cubicBezTo>
                <a:cubicBezTo>
                  <a:pt x="10709" y="8026"/>
                  <a:pt x="11592" y="8113"/>
                  <a:pt x="12142" y="8660"/>
                </a:cubicBezTo>
                <a:cubicBezTo>
                  <a:pt x="13087" y="9605"/>
                  <a:pt x="13087" y="11142"/>
                  <a:pt x="12142" y="12086"/>
                </a:cubicBezTo>
                <a:cubicBezTo>
                  <a:pt x="11669" y="12561"/>
                  <a:pt x="11049" y="12798"/>
                  <a:pt x="10429" y="12798"/>
                </a:cubicBezTo>
                <a:cubicBezTo>
                  <a:pt x="9809" y="12798"/>
                  <a:pt x="9189" y="12562"/>
                  <a:pt x="8716" y="12090"/>
                </a:cubicBezTo>
                <a:cubicBezTo>
                  <a:pt x="8169" y="11540"/>
                  <a:pt x="8082" y="10656"/>
                  <a:pt x="8082" y="10656"/>
                </a:cubicBezTo>
                <a:cubicBezTo>
                  <a:pt x="8053" y="10339"/>
                  <a:pt x="7842" y="9899"/>
                  <a:pt x="7619" y="9673"/>
                </a:cubicBezTo>
                <a:lnTo>
                  <a:pt x="7548" y="9605"/>
                </a:lnTo>
                <a:cubicBezTo>
                  <a:pt x="7435" y="9492"/>
                  <a:pt x="7287" y="9435"/>
                  <a:pt x="7140" y="9435"/>
                </a:cubicBezTo>
                <a:cubicBezTo>
                  <a:pt x="6993" y="9435"/>
                  <a:pt x="6846" y="9492"/>
                  <a:pt x="6733" y="9605"/>
                </a:cubicBezTo>
                <a:lnTo>
                  <a:pt x="223" y="16111"/>
                </a:lnTo>
                <a:cubicBezTo>
                  <a:pt x="0" y="16338"/>
                  <a:pt x="0" y="16700"/>
                  <a:pt x="223" y="16926"/>
                </a:cubicBezTo>
                <a:lnTo>
                  <a:pt x="6733" y="23436"/>
                </a:lnTo>
                <a:cubicBezTo>
                  <a:pt x="6956" y="23662"/>
                  <a:pt x="6956" y="24028"/>
                  <a:pt x="6733" y="24254"/>
                </a:cubicBezTo>
                <a:lnTo>
                  <a:pt x="6616" y="24368"/>
                </a:lnTo>
                <a:cubicBezTo>
                  <a:pt x="6390" y="24594"/>
                  <a:pt x="5950" y="24804"/>
                  <a:pt x="5633" y="24833"/>
                </a:cubicBezTo>
                <a:cubicBezTo>
                  <a:pt x="5633" y="24833"/>
                  <a:pt x="4749" y="24921"/>
                  <a:pt x="4199" y="25468"/>
                </a:cubicBezTo>
                <a:cubicBezTo>
                  <a:pt x="3255" y="26412"/>
                  <a:pt x="3255" y="27946"/>
                  <a:pt x="4199" y="28890"/>
                </a:cubicBezTo>
                <a:cubicBezTo>
                  <a:pt x="4673" y="29364"/>
                  <a:pt x="5294" y="29601"/>
                  <a:pt x="5914" y="29601"/>
                </a:cubicBezTo>
                <a:cubicBezTo>
                  <a:pt x="6534" y="29601"/>
                  <a:pt x="7153" y="29364"/>
                  <a:pt x="7626" y="28890"/>
                </a:cubicBezTo>
                <a:cubicBezTo>
                  <a:pt x="8172" y="28344"/>
                  <a:pt x="8260" y="27460"/>
                  <a:pt x="8260" y="27460"/>
                </a:cubicBezTo>
                <a:cubicBezTo>
                  <a:pt x="8289" y="27143"/>
                  <a:pt x="8499" y="26700"/>
                  <a:pt x="8726" y="26477"/>
                </a:cubicBezTo>
                <a:lnTo>
                  <a:pt x="8839" y="26360"/>
                </a:lnTo>
                <a:cubicBezTo>
                  <a:pt x="8952" y="26249"/>
                  <a:pt x="9100" y="26193"/>
                  <a:pt x="9248" y="26193"/>
                </a:cubicBezTo>
                <a:cubicBezTo>
                  <a:pt x="9396" y="26193"/>
                  <a:pt x="9544" y="26249"/>
                  <a:pt x="9657" y="26360"/>
                </a:cubicBezTo>
                <a:lnTo>
                  <a:pt x="16167" y="32870"/>
                </a:lnTo>
                <a:cubicBezTo>
                  <a:pt x="16278" y="32982"/>
                  <a:pt x="16426" y="33037"/>
                  <a:pt x="16573" y="33037"/>
                </a:cubicBezTo>
                <a:cubicBezTo>
                  <a:pt x="16721" y="33037"/>
                  <a:pt x="16869" y="32982"/>
                  <a:pt x="16982" y="32870"/>
                </a:cubicBezTo>
                <a:lnTo>
                  <a:pt x="23491" y="26360"/>
                </a:lnTo>
                <a:cubicBezTo>
                  <a:pt x="23605" y="26247"/>
                  <a:pt x="23752" y="26191"/>
                  <a:pt x="23899" y="26191"/>
                </a:cubicBezTo>
                <a:cubicBezTo>
                  <a:pt x="24046" y="26191"/>
                  <a:pt x="24193" y="26247"/>
                  <a:pt x="24307" y="26360"/>
                </a:cubicBezTo>
                <a:lnTo>
                  <a:pt x="24313" y="26364"/>
                </a:lnTo>
                <a:cubicBezTo>
                  <a:pt x="24536" y="26590"/>
                  <a:pt x="24747" y="27033"/>
                  <a:pt x="24776" y="27350"/>
                </a:cubicBezTo>
                <a:cubicBezTo>
                  <a:pt x="24776" y="27350"/>
                  <a:pt x="24863" y="28234"/>
                  <a:pt x="25410" y="28780"/>
                </a:cubicBezTo>
                <a:cubicBezTo>
                  <a:pt x="25885" y="29262"/>
                  <a:pt x="26511" y="29503"/>
                  <a:pt x="27137" y="29503"/>
                </a:cubicBezTo>
                <a:cubicBezTo>
                  <a:pt x="27756" y="29503"/>
                  <a:pt x="28376" y="29267"/>
                  <a:pt x="28849" y="28793"/>
                </a:cubicBezTo>
                <a:cubicBezTo>
                  <a:pt x="29800" y="27842"/>
                  <a:pt x="29794" y="26299"/>
                  <a:pt x="28836" y="25354"/>
                </a:cubicBezTo>
                <a:cubicBezTo>
                  <a:pt x="28289" y="24808"/>
                  <a:pt x="27403" y="24720"/>
                  <a:pt x="27403" y="24720"/>
                </a:cubicBezTo>
                <a:cubicBezTo>
                  <a:pt x="27089" y="24691"/>
                  <a:pt x="26646" y="24484"/>
                  <a:pt x="26419" y="24258"/>
                </a:cubicBezTo>
                <a:lnTo>
                  <a:pt x="26416" y="24254"/>
                </a:lnTo>
                <a:cubicBezTo>
                  <a:pt x="26190" y="24028"/>
                  <a:pt x="26190" y="23662"/>
                  <a:pt x="26416" y="23436"/>
                </a:cubicBezTo>
                <a:lnTo>
                  <a:pt x="32925" y="16926"/>
                </a:lnTo>
                <a:cubicBezTo>
                  <a:pt x="33149" y="16700"/>
                  <a:pt x="33149" y="16338"/>
                  <a:pt x="32925" y="16111"/>
                </a:cubicBezTo>
                <a:lnTo>
                  <a:pt x="26416" y="9602"/>
                </a:lnTo>
                <a:cubicBezTo>
                  <a:pt x="26303" y="9490"/>
                  <a:pt x="26155" y="9434"/>
                  <a:pt x="26007" y="9434"/>
                </a:cubicBezTo>
                <a:cubicBezTo>
                  <a:pt x="25859" y="9434"/>
                  <a:pt x="25711" y="9490"/>
                  <a:pt x="25598" y="9602"/>
                </a:cubicBezTo>
                <a:lnTo>
                  <a:pt x="25526" y="9673"/>
                </a:lnTo>
                <a:cubicBezTo>
                  <a:pt x="25303" y="9899"/>
                  <a:pt x="25093" y="10339"/>
                  <a:pt x="25064" y="10656"/>
                </a:cubicBezTo>
                <a:cubicBezTo>
                  <a:pt x="25064" y="10656"/>
                  <a:pt x="24976" y="11540"/>
                  <a:pt x="24430" y="12090"/>
                </a:cubicBezTo>
                <a:cubicBezTo>
                  <a:pt x="23953" y="12577"/>
                  <a:pt x="23323" y="12822"/>
                  <a:pt x="22693" y="12822"/>
                </a:cubicBezTo>
                <a:cubicBezTo>
                  <a:pt x="22073" y="12822"/>
                  <a:pt x="21454" y="12585"/>
                  <a:pt x="20981" y="12112"/>
                </a:cubicBezTo>
                <a:cubicBezTo>
                  <a:pt x="20026" y="11158"/>
                  <a:pt x="20036" y="9605"/>
                  <a:pt x="21003" y="8663"/>
                </a:cubicBezTo>
                <a:cubicBezTo>
                  <a:pt x="21550" y="8117"/>
                  <a:pt x="22437" y="8029"/>
                  <a:pt x="22437" y="8029"/>
                </a:cubicBezTo>
                <a:cubicBezTo>
                  <a:pt x="22750" y="8000"/>
                  <a:pt x="23194" y="7790"/>
                  <a:pt x="23420" y="7567"/>
                </a:cubicBezTo>
                <a:lnTo>
                  <a:pt x="23491" y="7492"/>
                </a:lnTo>
                <a:cubicBezTo>
                  <a:pt x="23715" y="7269"/>
                  <a:pt x="23715" y="6903"/>
                  <a:pt x="23491" y="6677"/>
                </a:cubicBezTo>
                <a:lnTo>
                  <a:pt x="16982" y="168"/>
                </a:lnTo>
                <a:cubicBezTo>
                  <a:pt x="16869" y="56"/>
                  <a:pt x="16721" y="0"/>
                  <a:pt x="16573" y="0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8043;p60">
            <a:extLst>
              <a:ext uri="{FF2B5EF4-FFF2-40B4-BE49-F238E27FC236}">
                <a16:creationId xmlns:a16="http://schemas.microsoft.com/office/drawing/2014/main" id="{F8C480FF-5A36-20EB-0CFA-6880A526051E}"/>
              </a:ext>
            </a:extLst>
          </p:cNvPr>
          <p:cNvSpPr/>
          <p:nvPr/>
        </p:nvSpPr>
        <p:spPr>
          <a:xfrm rot="8099356">
            <a:off x="6347740" y="2625292"/>
            <a:ext cx="149010" cy="148044"/>
          </a:xfrm>
          <a:custGeom>
            <a:avLst/>
            <a:gdLst/>
            <a:ahLst/>
            <a:cxnLst/>
            <a:rect l="l" t="t" r="r" b="b"/>
            <a:pathLst>
              <a:path w="33149" h="33038" extrusionOk="0">
                <a:moveTo>
                  <a:pt x="16573" y="0"/>
                </a:moveTo>
                <a:cubicBezTo>
                  <a:pt x="16426" y="0"/>
                  <a:pt x="16278" y="56"/>
                  <a:pt x="16167" y="168"/>
                </a:cubicBezTo>
                <a:lnTo>
                  <a:pt x="9657" y="6677"/>
                </a:lnTo>
                <a:cubicBezTo>
                  <a:pt x="9431" y="6903"/>
                  <a:pt x="9431" y="7269"/>
                  <a:pt x="9657" y="7492"/>
                </a:cubicBezTo>
                <a:lnTo>
                  <a:pt x="9725" y="7563"/>
                </a:lnTo>
                <a:cubicBezTo>
                  <a:pt x="9952" y="7787"/>
                  <a:pt x="10395" y="7997"/>
                  <a:pt x="10709" y="8026"/>
                </a:cubicBezTo>
                <a:cubicBezTo>
                  <a:pt x="10709" y="8026"/>
                  <a:pt x="11592" y="8113"/>
                  <a:pt x="12142" y="8660"/>
                </a:cubicBezTo>
                <a:cubicBezTo>
                  <a:pt x="13087" y="9605"/>
                  <a:pt x="13087" y="11142"/>
                  <a:pt x="12142" y="12086"/>
                </a:cubicBezTo>
                <a:cubicBezTo>
                  <a:pt x="11669" y="12561"/>
                  <a:pt x="11049" y="12798"/>
                  <a:pt x="10429" y="12798"/>
                </a:cubicBezTo>
                <a:cubicBezTo>
                  <a:pt x="9809" y="12798"/>
                  <a:pt x="9189" y="12562"/>
                  <a:pt x="8716" y="12090"/>
                </a:cubicBezTo>
                <a:cubicBezTo>
                  <a:pt x="8169" y="11540"/>
                  <a:pt x="8082" y="10656"/>
                  <a:pt x="8082" y="10656"/>
                </a:cubicBezTo>
                <a:cubicBezTo>
                  <a:pt x="8053" y="10339"/>
                  <a:pt x="7842" y="9899"/>
                  <a:pt x="7619" y="9673"/>
                </a:cubicBezTo>
                <a:lnTo>
                  <a:pt x="7548" y="9605"/>
                </a:lnTo>
                <a:cubicBezTo>
                  <a:pt x="7435" y="9492"/>
                  <a:pt x="7287" y="9435"/>
                  <a:pt x="7140" y="9435"/>
                </a:cubicBezTo>
                <a:cubicBezTo>
                  <a:pt x="6993" y="9435"/>
                  <a:pt x="6846" y="9492"/>
                  <a:pt x="6733" y="9605"/>
                </a:cubicBezTo>
                <a:lnTo>
                  <a:pt x="223" y="16111"/>
                </a:lnTo>
                <a:cubicBezTo>
                  <a:pt x="0" y="16338"/>
                  <a:pt x="0" y="16700"/>
                  <a:pt x="223" y="16926"/>
                </a:cubicBezTo>
                <a:lnTo>
                  <a:pt x="6733" y="23436"/>
                </a:lnTo>
                <a:cubicBezTo>
                  <a:pt x="6956" y="23662"/>
                  <a:pt x="6956" y="24028"/>
                  <a:pt x="6733" y="24254"/>
                </a:cubicBezTo>
                <a:lnTo>
                  <a:pt x="6616" y="24368"/>
                </a:lnTo>
                <a:cubicBezTo>
                  <a:pt x="6390" y="24594"/>
                  <a:pt x="5950" y="24804"/>
                  <a:pt x="5633" y="24833"/>
                </a:cubicBezTo>
                <a:cubicBezTo>
                  <a:pt x="5633" y="24833"/>
                  <a:pt x="4749" y="24921"/>
                  <a:pt x="4199" y="25468"/>
                </a:cubicBezTo>
                <a:cubicBezTo>
                  <a:pt x="3255" y="26412"/>
                  <a:pt x="3255" y="27946"/>
                  <a:pt x="4199" y="28890"/>
                </a:cubicBezTo>
                <a:cubicBezTo>
                  <a:pt x="4673" y="29364"/>
                  <a:pt x="5294" y="29601"/>
                  <a:pt x="5914" y="29601"/>
                </a:cubicBezTo>
                <a:cubicBezTo>
                  <a:pt x="6534" y="29601"/>
                  <a:pt x="7153" y="29364"/>
                  <a:pt x="7626" y="28890"/>
                </a:cubicBezTo>
                <a:cubicBezTo>
                  <a:pt x="8172" y="28344"/>
                  <a:pt x="8260" y="27460"/>
                  <a:pt x="8260" y="27460"/>
                </a:cubicBezTo>
                <a:cubicBezTo>
                  <a:pt x="8289" y="27143"/>
                  <a:pt x="8499" y="26700"/>
                  <a:pt x="8726" y="26477"/>
                </a:cubicBezTo>
                <a:lnTo>
                  <a:pt x="8839" y="26360"/>
                </a:lnTo>
                <a:cubicBezTo>
                  <a:pt x="8952" y="26249"/>
                  <a:pt x="9100" y="26193"/>
                  <a:pt x="9248" y="26193"/>
                </a:cubicBezTo>
                <a:cubicBezTo>
                  <a:pt x="9396" y="26193"/>
                  <a:pt x="9544" y="26249"/>
                  <a:pt x="9657" y="26360"/>
                </a:cubicBezTo>
                <a:lnTo>
                  <a:pt x="16167" y="32870"/>
                </a:lnTo>
                <a:cubicBezTo>
                  <a:pt x="16278" y="32982"/>
                  <a:pt x="16426" y="33037"/>
                  <a:pt x="16573" y="33037"/>
                </a:cubicBezTo>
                <a:cubicBezTo>
                  <a:pt x="16721" y="33037"/>
                  <a:pt x="16869" y="32982"/>
                  <a:pt x="16982" y="32870"/>
                </a:cubicBezTo>
                <a:lnTo>
                  <a:pt x="23491" y="26360"/>
                </a:lnTo>
                <a:cubicBezTo>
                  <a:pt x="23605" y="26247"/>
                  <a:pt x="23752" y="26191"/>
                  <a:pt x="23899" y="26191"/>
                </a:cubicBezTo>
                <a:cubicBezTo>
                  <a:pt x="24046" y="26191"/>
                  <a:pt x="24193" y="26247"/>
                  <a:pt x="24307" y="26360"/>
                </a:cubicBezTo>
                <a:lnTo>
                  <a:pt x="24313" y="26364"/>
                </a:lnTo>
                <a:cubicBezTo>
                  <a:pt x="24536" y="26590"/>
                  <a:pt x="24747" y="27033"/>
                  <a:pt x="24776" y="27350"/>
                </a:cubicBezTo>
                <a:cubicBezTo>
                  <a:pt x="24776" y="27350"/>
                  <a:pt x="24863" y="28234"/>
                  <a:pt x="25410" y="28780"/>
                </a:cubicBezTo>
                <a:cubicBezTo>
                  <a:pt x="25885" y="29262"/>
                  <a:pt x="26511" y="29503"/>
                  <a:pt x="27137" y="29503"/>
                </a:cubicBezTo>
                <a:cubicBezTo>
                  <a:pt x="27756" y="29503"/>
                  <a:pt x="28376" y="29267"/>
                  <a:pt x="28849" y="28793"/>
                </a:cubicBezTo>
                <a:cubicBezTo>
                  <a:pt x="29800" y="27842"/>
                  <a:pt x="29794" y="26299"/>
                  <a:pt x="28836" y="25354"/>
                </a:cubicBezTo>
                <a:cubicBezTo>
                  <a:pt x="28289" y="24808"/>
                  <a:pt x="27403" y="24720"/>
                  <a:pt x="27403" y="24720"/>
                </a:cubicBezTo>
                <a:cubicBezTo>
                  <a:pt x="27089" y="24691"/>
                  <a:pt x="26646" y="24484"/>
                  <a:pt x="26419" y="24258"/>
                </a:cubicBezTo>
                <a:lnTo>
                  <a:pt x="26416" y="24254"/>
                </a:lnTo>
                <a:cubicBezTo>
                  <a:pt x="26190" y="24028"/>
                  <a:pt x="26190" y="23662"/>
                  <a:pt x="26416" y="23436"/>
                </a:cubicBezTo>
                <a:lnTo>
                  <a:pt x="32925" y="16926"/>
                </a:lnTo>
                <a:cubicBezTo>
                  <a:pt x="33149" y="16700"/>
                  <a:pt x="33149" y="16338"/>
                  <a:pt x="32925" y="16111"/>
                </a:cubicBezTo>
                <a:lnTo>
                  <a:pt x="26416" y="9602"/>
                </a:lnTo>
                <a:cubicBezTo>
                  <a:pt x="26303" y="9490"/>
                  <a:pt x="26155" y="9434"/>
                  <a:pt x="26007" y="9434"/>
                </a:cubicBezTo>
                <a:cubicBezTo>
                  <a:pt x="25859" y="9434"/>
                  <a:pt x="25711" y="9490"/>
                  <a:pt x="25598" y="9602"/>
                </a:cubicBezTo>
                <a:lnTo>
                  <a:pt x="25526" y="9673"/>
                </a:lnTo>
                <a:cubicBezTo>
                  <a:pt x="25303" y="9899"/>
                  <a:pt x="25093" y="10339"/>
                  <a:pt x="25064" y="10656"/>
                </a:cubicBezTo>
                <a:cubicBezTo>
                  <a:pt x="25064" y="10656"/>
                  <a:pt x="24976" y="11540"/>
                  <a:pt x="24430" y="12090"/>
                </a:cubicBezTo>
                <a:cubicBezTo>
                  <a:pt x="23953" y="12577"/>
                  <a:pt x="23323" y="12822"/>
                  <a:pt x="22693" y="12822"/>
                </a:cubicBezTo>
                <a:cubicBezTo>
                  <a:pt x="22073" y="12822"/>
                  <a:pt x="21454" y="12585"/>
                  <a:pt x="20981" y="12112"/>
                </a:cubicBezTo>
                <a:cubicBezTo>
                  <a:pt x="20026" y="11158"/>
                  <a:pt x="20036" y="9605"/>
                  <a:pt x="21003" y="8663"/>
                </a:cubicBezTo>
                <a:cubicBezTo>
                  <a:pt x="21550" y="8117"/>
                  <a:pt x="22437" y="8029"/>
                  <a:pt x="22437" y="8029"/>
                </a:cubicBezTo>
                <a:cubicBezTo>
                  <a:pt x="22750" y="8000"/>
                  <a:pt x="23194" y="7790"/>
                  <a:pt x="23420" y="7567"/>
                </a:cubicBezTo>
                <a:lnTo>
                  <a:pt x="23491" y="7492"/>
                </a:lnTo>
                <a:cubicBezTo>
                  <a:pt x="23715" y="7269"/>
                  <a:pt x="23715" y="6903"/>
                  <a:pt x="23491" y="6677"/>
                </a:cubicBezTo>
                <a:lnTo>
                  <a:pt x="16982" y="168"/>
                </a:lnTo>
                <a:cubicBezTo>
                  <a:pt x="16869" y="56"/>
                  <a:pt x="16721" y="0"/>
                  <a:pt x="16573" y="0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BB435148-E88D-B5E4-0EF7-648C598A88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0677" y="3979843"/>
            <a:ext cx="3229183" cy="278206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4B242C4-90E9-A876-F210-33297A801E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0677" y="3610400"/>
            <a:ext cx="1454398" cy="284353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09D09ED6-CE5F-E7C1-1627-C2F914F4C2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0676" y="4343139"/>
            <a:ext cx="3229183" cy="49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3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D3FC7-6105-F038-B2D5-FD16BB460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Implémentation </a:t>
            </a:r>
            <a:r>
              <a:rPr lang="en-US"/>
              <a:t>- Backend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906E19-531F-AB4D-1FB0-4C4214D2FC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52400" indent="0"/>
            <a:r>
              <a:rPr lang="en-US"/>
              <a:t>BDD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82FA746-E2EF-7E52-873A-A44625207DF0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pPr marL="152400" indent="0"/>
            <a:r>
              <a:rPr lang="fr-FR"/>
              <a:t>2 types d'utilisateurs</a:t>
            </a:r>
          </a:p>
          <a:p>
            <a:pPr marL="152400" indent="0" algn="l"/>
            <a:endParaRPr lang="fr-FR"/>
          </a:p>
          <a:p>
            <a:pPr marL="152400" indent="0"/>
            <a:r>
              <a:rPr lang="fr-FR"/>
              <a:t>Simulation d'héritage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94C2033-771B-BDAF-DD92-EA9B33DD389B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3306053" y="2502971"/>
            <a:ext cx="2775272" cy="1987129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/>
            <a:r>
              <a:rPr lang="fr-FR"/>
              <a:t>3 routes : </a:t>
            </a:r>
            <a:r>
              <a:rPr lang="fr-FR" err="1"/>
              <a:t>Signup</a:t>
            </a:r>
            <a:r>
              <a:rPr lang="fr-FR"/>
              <a:t>, Login et </a:t>
            </a:r>
            <a:r>
              <a:rPr lang="fr-FR" err="1"/>
              <a:t>Test_token</a:t>
            </a:r>
            <a:endParaRPr lang="fr-FR"/>
          </a:p>
          <a:p>
            <a:pPr algn="l"/>
            <a:endParaRPr lang="fr-FR"/>
          </a:p>
          <a:p>
            <a:pPr marL="152400" indent="0" algn="l"/>
            <a:r>
              <a:rPr lang="fr-FR"/>
              <a:t>Faire attention à la sérialisation</a:t>
            </a:r>
          </a:p>
          <a:p>
            <a:pPr marL="152400" indent="0" algn="l"/>
            <a:endParaRPr lang="fr-FR"/>
          </a:p>
          <a:p>
            <a:pPr marL="152400" indent="0"/>
            <a:r>
              <a:rPr lang="fr-FR"/>
              <a:t>Génération de </a:t>
            </a:r>
            <a:r>
              <a:rPr lang="fr-FR" err="1"/>
              <a:t>token</a:t>
            </a:r>
            <a:r>
              <a:rPr lang="fr-FR"/>
              <a:t> d’authentification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E2348E7-A57D-A4FF-DE3D-034C508A7019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marL="152400" indent="0"/>
            <a:r>
              <a:rPr lang="en-US"/>
              <a:t>Permission sur </a:t>
            </a:r>
            <a:r>
              <a:rPr lang="fr-FR"/>
              <a:t>certaines</a:t>
            </a:r>
            <a:r>
              <a:rPr lang="en-US"/>
              <a:t> routes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B2A3B8D-F7BA-4D40-3488-65FB19E9BDB2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r>
              <a:rPr lang="fr-FR"/>
              <a:t>Authentification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12FE9AB-5CE8-A14C-2BD9-6BC3BF02244B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r>
              <a:rPr lang="en-US"/>
              <a:t>Permission</a:t>
            </a:r>
          </a:p>
        </p:txBody>
      </p:sp>
      <p:grpSp>
        <p:nvGrpSpPr>
          <p:cNvPr id="18" name="Google Shape;9095;p64">
            <a:extLst>
              <a:ext uri="{FF2B5EF4-FFF2-40B4-BE49-F238E27FC236}">
                <a16:creationId xmlns:a16="http://schemas.microsoft.com/office/drawing/2014/main" id="{CC63D6A1-AF62-E1A7-C858-29F9912ED300}"/>
              </a:ext>
            </a:extLst>
          </p:cNvPr>
          <p:cNvGrpSpPr/>
          <p:nvPr/>
        </p:nvGrpSpPr>
        <p:grpSpPr>
          <a:xfrm>
            <a:off x="4515070" y="1574357"/>
            <a:ext cx="368987" cy="358056"/>
            <a:chOff x="-59481900" y="2290800"/>
            <a:chExt cx="319000" cy="309550"/>
          </a:xfrm>
          <a:solidFill>
            <a:srgbClr val="F47967"/>
          </a:solidFill>
        </p:grpSpPr>
        <p:sp>
          <p:nvSpPr>
            <p:cNvPr id="12" name="Google Shape;9096;p64">
              <a:extLst>
                <a:ext uri="{FF2B5EF4-FFF2-40B4-BE49-F238E27FC236}">
                  <a16:creationId xmlns:a16="http://schemas.microsoft.com/office/drawing/2014/main" id="{FEC508D3-BBFC-ADB3-B390-247E52A3F07D}"/>
                </a:ext>
              </a:extLst>
            </p:cNvPr>
            <p:cNvSpPr/>
            <p:nvPr/>
          </p:nvSpPr>
          <p:spPr>
            <a:xfrm>
              <a:off x="-59481900" y="2290800"/>
              <a:ext cx="319000" cy="309550"/>
            </a:xfrm>
            <a:custGeom>
              <a:avLst/>
              <a:gdLst/>
              <a:ahLst/>
              <a:cxnLst/>
              <a:rect l="l" t="t" r="r" b="b"/>
              <a:pathLst>
                <a:path w="12760" h="12382" extrusionOk="0">
                  <a:moveTo>
                    <a:pt x="6427" y="851"/>
                  </a:moveTo>
                  <a:cubicBezTo>
                    <a:pt x="6900" y="851"/>
                    <a:pt x="7247" y="1197"/>
                    <a:pt x="7247" y="1670"/>
                  </a:cubicBezTo>
                  <a:lnTo>
                    <a:pt x="7247" y="4159"/>
                  </a:lnTo>
                  <a:lnTo>
                    <a:pt x="5608" y="4159"/>
                  </a:lnTo>
                  <a:lnTo>
                    <a:pt x="5608" y="1670"/>
                  </a:lnTo>
                  <a:cubicBezTo>
                    <a:pt x="5608" y="1197"/>
                    <a:pt x="5955" y="851"/>
                    <a:pt x="6427" y="851"/>
                  </a:cubicBezTo>
                  <a:close/>
                  <a:moveTo>
                    <a:pt x="11594" y="3308"/>
                  </a:moveTo>
                  <a:cubicBezTo>
                    <a:pt x="11846" y="3308"/>
                    <a:pt x="12004" y="3529"/>
                    <a:pt x="12004" y="3749"/>
                  </a:cubicBezTo>
                  <a:lnTo>
                    <a:pt x="12004" y="11185"/>
                  </a:lnTo>
                  <a:lnTo>
                    <a:pt x="11941" y="11185"/>
                  </a:lnTo>
                  <a:cubicBezTo>
                    <a:pt x="11941" y="11437"/>
                    <a:pt x="11752" y="11594"/>
                    <a:pt x="11563" y="11594"/>
                  </a:cubicBezTo>
                  <a:lnTo>
                    <a:pt x="1355" y="11594"/>
                  </a:lnTo>
                  <a:cubicBezTo>
                    <a:pt x="1103" y="11594"/>
                    <a:pt x="914" y="11405"/>
                    <a:pt x="914" y="11185"/>
                  </a:cubicBezTo>
                  <a:lnTo>
                    <a:pt x="914" y="3749"/>
                  </a:lnTo>
                  <a:cubicBezTo>
                    <a:pt x="914" y="3529"/>
                    <a:pt x="1103" y="3308"/>
                    <a:pt x="1355" y="3308"/>
                  </a:cubicBezTo>
                  <a:lnTo>
                    <a:pt x="4821" y="3308"/>
                  </a:lnTo>
                  <a:lnTo>
                    <a:pt x="4821" y="4568"/>
                  </a:lnTo>
                  <a:cubicBezTo>
                    <a:pt x="4821" y="4821"/>
                    <a:pt x="5010" y="5010"/>
                    <a:pt x="5199" y="5010"/>
                  </a:cubicBezTo>
                  <a:lnTo>
                    <a:pt x="7688" y="5010"/>
                  </a:lnTo>
                  <a:cubicBezTo>
                    <a:pt x="7940" y="5010"/>
                    <a:pt x="8129" y="4821"/>
                    <a:pt x="8129" y="4568"/>
                  </a:cubicBezTo>
                  <a:lnTo>
                    <a:pt x="8129" y="3308"/>
                  </a:lnTo>
                  <a:close/>
                  <a:moveTo>
                    <a:pt x="6396" y="0"/>
                  </a:moveTo>
                  <a:cubicBezTo>
                    <a:pt x="5482" y="0"/>
                    <a:pt x="4726" y="756"/>
                    <a:pt x="4726" y="1670"/>
                  </a:cubicBezTo>
                  <a:lnTo>
                    <a:pt x="4726" y="2489"/>
                  </a:lnTo>
                  <a:lnTo>
                    <a:pt x="1261" y="2489"/>
                  </a:lnTo>
                  <a:cubicBezTo>
                    <a:pt x="599" y="2489"/>
                    <a:pt x="0" y="3056"/>
                    <a:pt x="0" y="3718"/>
                  </a:cubicBezTo>
                  <a:lnTo>
                    <a:pt x="0" y="11153"/>
                  </a:lnTo>
                  <a:cubicBezTo>
                    <a:pt x="0" y="11815"/>
                    <a:pt x="568" y="12382"/>
                    <a:pt x="1261" y="12382"/>
                  </a:cubicBezTo>
                  <a:lnTo>
                    <a:pt x="11468" y="12382"/>
                  </a:lnTo>
                  <a:cubicBezTo>
                    <a:pt x="12130" y="12382"/>
                    <a:pt x="12697" y="11815"/>
                    <a:pt x="12697" y="11153"/>
                  </a:cubicBezTo>
                  <a:lnTo>
                    <a:pt x="12697" y="3749"/>
                  </a:lnTo>
                  <a:cubicBezTo>
                    <a:pt x="12760" y="3025"/>
                    <a:pt x="12193" y="2489"/>
                    <a:pt x="11500" y="2489"/>
                  </a:cubicBezTo>
                  <a:lnTo>
                    <a:pt x="8034" y="2489"/>
                  </a:lnTo>
                  <a:lnTo>
                    <a:pt x="8034" y="1670"/>
                  </a:lnTo>
                  <a:cubicBezTo>
                    <a:pt x="8034" y="756"/>
                    <a:pt x="7310" y="0"/>
                    <a:pt x="63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097;p64">
              <a:extLst>
                <a:ext uri="{FF2B5EF4-FFF2-40B4-BE49-F238E27FC236}">
                  <a16:creationId xmlns:a16="http://schemas.microsoft.com/office/drawing/2014/main" id="{77420AF4-E175-6BE7-F8FF-BCBD0468C1A1}"/>
                </a:ext>
              </a:extLst>
            </p:cNvPr>
            <p:cNvSpPr/>
            <p:nvPr/>
          </p:nvSpPr>
          <p:spPr>
            <a:xfrm>
              <a:off x="-59287350" y="2456200"/>
              <a:ext cx="83500" cy="21275"/>
            </a:xfrm>
            <a:custGeom>
              <a:avLst/>
              <a:gdLst/>
              <a:ahLst/>
              <a:cxnLst/>
              <a:rect l="l" t="t" r="r" b="b"/>
              <a:pathLst>
                <a:path w="3340" h="851" extrusionOk="0">
                  <a:moveTo>
                    <a:pt x="410" y="0"/>
                  </a:moveTo>
                  <a:cubicBezTo>
                    <a:pt x="189" y="0"/>
                    <a:pt x="0" y="221"/>
                    <a:pt x="0" y="441"/>
                  </a:cubicBezTo>
                  <a:cubicBezTo>
                    <a:pt x="0" y="693"/>
                    <a:pt x="189" y="851"/>
                    <a:pt x="410" y="851"/>
                  </a:cubicBezTo>
                  <a:lnTo>
                    <a:pt x="2899" y="851"/>
                  </a:lnTo>
                  <a:cubicBezTo>
                    <a:pt x="3151" y="851"/>
                    <a:pt x="3308" y="630"/>
                    <a:pt x="3308" y="441"/>
                  </a:cubicBezTo>
                  <a:cubicBezTo>
                    <a:pt x="3340" y="221"/>
                    <a:pt x="3151" y="0"/>
                    <a:pt x="28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098;p64">
              <a:extLst>
                <a:ext uri="{FF2B5EF4-FFF2-40B4-BE49-F238E27FC236}">
                  <a16:creationId xmlns:a16="http://schemas.microsoft.com/office/drawing/2014/main" id="{EBC17965-4BC1-AAA0-7E54-B1B63577AB2C}"/>
                </a:ext>
              </a:extLst>
            </p:cNvPr>
            <p:cNvSpPr/>
            <p:nvPr/>
          </p:nvSpPr>
          <p:spPr>
            <a:xfrm>
              <a:off x="-59287350" y="2497950"/>
              <a:ext cx="83500" cy="21275"/>
            </a:xfrm>
            <a:custGeom>
              <a:avLst/>
              <a:gdLst/>
              <a:ahLst/>
              <a:cxnLst/>
              <a:rect l="l" t="t" r="r" b="b"/>
              <a:pathLst>
                <a:path w="3340" h="851" extrusionOk="0">
                  <a:moveTo>
                    <a:pt x="410" y="0"/>
                  </a:moveTo>
                  <a:cubicBezTo>
                    <a:pt x="189" y="0"/>
                    <a:pt x="0" y="189"/>
                    <a:pt x="0" y="441"/>
                  </a:cubicBezTo>
                  <a:cubicBezTo>
                    <a:pt x="0" y="662"/>
                    <a:pt x="189" y="851"/>
                    <a:pt x="410" y="851"/>
                  </a:cubicBezTo>
                  <a:lnTo>
                    <a:pt x="2899" y="851"/>
                  </a:lnTo>
                  <a:cubicBezTo>
                    <a:pt x="3151" y="851"/>
                    <a:pt x="3308" y="662"/>
                    <a:pt x="3308" y="441"/>
                  </a:cubicBezTo>
                  <a:cubicBezTo>
                    <a:pt x="3340" y="189"/>
                    <a:pt x="3151" y="0"/>
                    <a:pt x="28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099;p64">
              <a:extLst>
                <a:ext uri="{FF2B5EF4-FFF2-40B4-BE49-F238E27FC236}">
                  <a16:creationId xmlns:a16="http://schemas.microsoft.com/office/drawing/2014/main" id="{CDC95EF1-8E78-5B5B-3445-51F05BA16F6F}"/>
                </a:ext>
              </a:extLst>
            </p:cNvPr>
            <p:cNvSpPr/>
            <p:nvPr/>
          </p:nvSpPr>
          <p:spPr>
            <a:xfrm>
              <a:off x="-59287350" y="2538900"/>
              <a:ext cx="82700" cy="22075"/>
            </a:xfrm>
            <a:custGeom>
              <a:avLst/>
              <a:gdLst/>
              <a:ahLst/>
              <a:cxnLst/>
              <a:rect l="l" t="t" r="r" b="b"/>
              <a:pathLst>
                <a:path w="3308" h="883" extrusionOk="0">
                  <a:moveTo>
                    <a:pt x="410" y="0"/>
                  </a:moveTo>
                  <a:cubicBezTo>
                    <a:pt x="189" y="0"/>
                    <a:pt x="0" y="221"/>
                    <a:pt x="0" y="441"/>
                  </a:cubicBezTo>
                  <a:cubicBezTo>
                    <a:pt x="0" y="662"/>
                    <a:pt x="189" y="882"/>
                    <a:pt x="410" y="882"/>
                  </a:cubicBezTo>
                  <a:lnTo>
                    <a:pt x="2899" y="882"/>
                  </a:lnTo>
                  <a:cubicBezTo>
                    <a:pt x="3151" y="882"/>
                    <a:pt x="3308" y="662"/>
                    <a:pt x="3308" y="441"/>
                  </a:cubicBezTo>
                  <a:cubicBezTo>
                    <a:pt x="3308" y="221"/>
                    <a:pt x="3151" y="0"/>
                    <a:pt x="28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100;p64">
              <a:extLst>
                <a:ext uri="{FF2B5EF4-FFF2-40B4-BE49-F238E27FC236}">
                  <a16:creationId xmlns:a16="http://schemas.microsoft.com/office/drawing/2014/main" id="{6E3ECF6B-4B4E-D17C-A4CA-CDB1CE0EC68E}"/>
                </a:ext>
              </a:extLst>
            </p:cNvPr>
            <p:cNvSpPr/>
            <p:nvPr/>
          </p:nvSpPr>
          <p:spPr>
            <a:xfrm>
              <a:off x="-59439375" y="2425425"/>
              <a:ext cx="125250" cy="134750"/>
            </a:xfrm>
            <a:custGeom>
              <a:avLst/>
              <a:gdLst/>
              <a:ahLst/>
              <a:cxnLst/>
              <a:rect l="l" t="t" r="r" b="b"/>
              <a:pathLst>
                <a:path w="5010" h="5390" extrusionOk="0">
                  <a:moveTo>
                    <a:pt x="2518" y="855"/>
                  </a:moveTo>
                  <a:cubicBezTo>
                    <a:pt x="2722" y="855"/>
                    <a:pt x="2928" y="925"/>
                    <a:pt x="3088" y="1074"/>
                  </a:cubicBezTo>
                  <a:cubicBezTo>
                    <a:pt x="3277" y="1294"/>
                    <a:pt x="3340" y="1609"/>
                    <a:pt x="3277" y="1924"/>
                  </a:cubicBezTo>
                  <a:cubicBezTo>
                    <a:pt x="3183" y="2176"/>
                    <a:pt x="2994" y="2428"/>
                    <a:pt x="2710" y="2460"/>
                  </a:cubicBezTo>
                  <a:cubicBezTo>
                    <a:pt x="2626" y="2485"/>
                    <a:pt x="2546" y="2497"/>
                    <a:pt x="2469" y="2497"/>
                  </a:cubicBezTo>
                  <a:cubicBezTo>
                    <a:pt x="2260" y="2497"/>
                    <a:pt x="2076" y="2409"/>
                    <a:pt x="1891" y="2271"/>
                  </a:cubicBezTo>
                  <a:cubicBezTo>
                    <a:pt x="1702" y="2019"/>
                    <a:pt x="1607" y="1704"/>
                    <a:pt x="1702" y="1452"/>
                  </a:cubicBezTo>
                  <a:cubicBezTo>
                    <a:pt x="1802" y="1070"/>
                    <a:pt x="2158" y="855"/>
                    <a:pt x="2518" y="855"/>
                  </a:cubicBezTo>
                  <a:close/>
                  <a:moveTo>
                    <a:pt x="2521" y="3342"/>
                  </a:moveTo>
                  <a:cubicBezTo>
                    <a:pt x="3309" y="3342"/>
                    <a:pt x="3939" y="3846"/>
                    <a:pt x="4159" y="4539"/>
                  </a:cubicBezTo>
                  <a:lnTo>
                    <a:pt x="914" y="4539"/>
                  </a:lnTo>
                  <a:cubicBezTo>
                    <a:pt x="1103" y="3846"/>
                    <a:pt x="1733" y="3342"/>
                    <a:pt x="2521" y="3342"/>
                  </a:cubicBezTo>
                  <a:close/>
                  <a:moveTo>
                    <a:pt x="2473" y="0"/>
                  </a:moveTo>
                  <a:cubicBezTo>
                    <a:pt x="1781" y="0"/>
                    <a:pt x="1110" y="436"/>
                    <a:pt x="914" y="1200"/>
                  </a:cubicBezTo>
                  <a:cubicBezTo>
                    <a:pt x="757" y="1798"/>
                    <a:pt x="914" y="2334"/>
                    <a:pt x="1292" y="2775"/>
                  </a:cubicBezTo>
                  <a:cubicBezTo>
                    <a:pt x="568" y="3216"/>
                    <a:pt x="1" y="4004"/>
                    <a:pt x="1" y="4949"/>
                  </a:cubicBezTo>
                  <a:cubicBezTo>
                    <a:pt x="1" y="5169"/>
                    <a:pt x="190" y="5390"/>
                    <a:pt x="410" y="5390"/>
                  </a:cubicBezTo>
                  <a:lnTo>
                    <a:pt x="4537" y="5390"/>
                  </a:lnTo>
                  <a:cubicBezTo>
                    <a:pt x="4758" y="5390"/>
                    <a:pt x="4978" y="5169"/>
                    <a:pt x="4978" y="4949"/>
                  </a:cubicBezTo>
                  <a:cubicBezTo>
                    <a:pt x="5010" y="4035"/>
                    <a:pt x="4506" y="3216"/>
                    <a:pt x="3718" y="2807"/>
                  </a:cubicBezTo>
                  <a:cubicBezTo>
                    <a:pt x="3907" y="2618"/>
                    <a:pt x="4033" y="2397"/>
                    <a:pt x="4096" y="2113"/>
                  </a:cubicBezTo>
                  <a:cubicBezTo>
                    <a:pt x="4254" y="1515"/>
                    <a:pt x="4096" y="916"/>
                    <a:pt x="3655" y="507"/>
                  </a:cubicBezTo>
                  <a:cubicBezTo>
                    <a:pt x="3322" y="161"/>
                    <a:pt x="2894" y="0"/>
                    <a:pt x="24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101;p64">
              <a:extLst>
                <a:ext uri="{FF2B5EF4-FFF2-40B4-BE49-F238E27FC236}">
                  <a16:creationId xmlns:a16="http://schemas.microsoft.com/office/drawing/2014/main" id="{44717C3F-90E8-BECC-7FE1-C2333AE8F494}"/>
                </a:ext>
              </a:extLst>
            </p:cNvPr>
            <p:cNvSpPr/>
            <p:nvPr/>
          </p:nvSpPr>
          <p:spPr>
            <a:xfrm>
              <a:off x="-59327525" y="2325450"/>
              <a:ext cx="13400" cy="13425"/>
            </a:xfrm>
            <a:custGeom>
              <a:avLst/>
              <a:gdLst/>
              <a:ahLst/>
              <a:cxnLst/>
              <a:rect l="l" t="t" r="r" b="b"/>
              <a:pathLst>
                <a:path w="536" h="537" extrusionOk="0">
                  <a:moveTo>
                    <a:pt x="252" y="1"/>
                  </a:moveTo>
                  <a:cubicBezTo>
                    <a:pt x="95" y="1"/>
                    <a:pt x="0" y="127"/>
                    <a:pt x="0" y="284"/>
                  </a:cubicBezTo>
                  <a:cubicBezTo>
                    <a:pt x="0" y="442"/>
                    <a:pt x="95" y="536"/>
                    <a:pt x="252" y="536"/>
                  </a:cubicBezTo>
                  <a:cubicBezTo>
                    <a:pt x="410" y="536"/>
                    <a:pt x="536" y="442"/>
                    <a:pt x="536" y="284"/>
                  </a:cubicBezTo>
                  <a:cubicBezTo>
                    <a:pt x="536" y="127"/>
                    <a:pt x="410" y="1"/>
                    <a:pt x="2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0462;p68">
            <a:extLst>
              <a:ext uri="{FF2B5EF4-FFF2-40B4-BE49-F238E27FC236}">
                <a16:creationId xmlns:a16="http://schemas.microsoft.com/office/drawing/2014/main" id="{A707E607-C631-9D8B-55F0-93BD3A1C54D3}"/>
              </a:ext>
            </a:extLst>
          </p:cNvPr>
          <p:cNvGrpSpPr/>
          <p:nvPr/>
        </p:nvGrpSpPr>
        <p:grpSpPr>
          <a:xfrm>
            <a:off x="1863475" y="1543627"/>
            <a:ext cx="420796" cy="423033"/>
            <a:chOff x="-3852025" y="2764950"/>
            <a:chExt cx="291450" cy="293000"/>
          </a:xfrm>
          <a:solidFill>
            <a:srgbClr val="F47967"/>
          </a:solidFill>
        </p:grpSpPr>
        <p:sp>
          <p:nvSpPr>
            <p:cNvPr id="10" name="Google Shape;10463;p68">
              <a:extLst>
                <a:ext uri="{FF2B5EF4-FFF2-40B4-BE49-F238E27FC236}">
                  <a16:creationId xmlns:a16="http://schemas.microsoft.com/office/drawing/2014/main" id="{5ECBF117-C9E9-D312-CAC1-AE7FF0CC86B3}"/>
                </a:ext>
              </a:extLst>
            </p:cNvPr>
            <p:cNvSpPr/>
            <p:nvPr/>
          </p:nvSpPr>
          <p:spPr>
            <a:xfrm>
              <a:off x="-3852025" y="2764950"/>
              <a:ext cx="291450" cy="293000"/>
            </a:xfrm>
            <a:custGeom>
              <a:avLst/>
              <a:gdLst/>
              <a:ahLst/>
              <a:cxnLst/>
              <a:rect l="l" t="t" r="r" b="b"/>
              <a:pathLst>
                <a:path w="11658" h="11720" extrusionOk="0">
                  <a:moveTo>
                    <a:pt x="4380" y="693"/>
                  </a:moveTo>
                  <a:cubicBezTo>
                    <a:pt x="6774" y="693"/>
                    <a:pt x="8161" y="1355"/>
                    <a:pt x="8161" y="1733"/>
                  </a:cubicBezTo>
                  <a:cubicBezTo>
                    <a:pt x="8161" y="2080"/>
                    <a:pt x="6774" y="2741"/>
                    <a:pt x="4380" y="2741"/>
                  </a:cubicBezTo>
                  <a:cubicBezTo>
                    <a:pt x="1986" y="2741"/>
                    <a:pt x="599" y="2080"/>
                    <a:pt x="599" y="1733"/>
                  </a:cubicBezTo>
                  <a:cubicBezTo>
                    <a:pt x="631" y="1355"/>
                    <a:pt x="2017" y="693"/>
                    <a:pt x="4380" y="693"/>
                  </a:cubicBezTo>
                  <a:close/>
                  <a:moveTo>
                    <a:pt x="8224" y="2710"/>
                  </a:moveTo>
                  <a:lnTo>
                    <a:pt x="8224" y="4190"/>
                  </a:lnTo>
                  <a:lnTo>
                    <a:pt x="7845" y="4190"/>
                  </a:lnTo>
                  <a:cubicBezTo>
                    <a:pt x="7815" y="4189"/>
                    <a:pt x="7784" y="4189"/>
                    <a:pt x="7753" y="4189"/>
                  </a:cubicBezTo>
                  <a:cubicBezTo>
                    <a:pt x="6625" y="4189"/>
                    <a:pt x="5622" y="4748"/>
                    <a:pt x="4947" y="5545"/>
                  </a:cubicBezTo>
                  <a:cubicBezTo>
                    <a:pt x="4743" y="5555"/>
                    <a:pt x="4544" y="5560"/>
                    <a:pt x="4352" y="5560"/>
                  </a:cubicBezTo>
                  <a:cubicBezTo>
                    <a:pt x="2081" y="5560"/>
                    <a:pt x="662" y="4912"/>
                    <a:pt x="662" y="4505"/>
                  </a:cubicBezTo>
                  <a:lnTo>
                    <a:pt x="662" y="2710"/>
                  </a:lnTo>
                  <a:cubicBezTo>
                    <a:pt x="1639" y="3308"/>
                    <a:pt x="3246" y="3466"/>
                    <a:pt x="4443" y="3466"/>
                  </a:cubicBezTo>
                  <a:cubicBezTo>
                    <a:pt x="5577" y="3466"/>
                    <a:pt x="7215" y="3308"/>
                    <a:pt x="8224" y="2710"/>
                  </a:cubicBezTo>
                  <a:close/>
                  <a:moveTo>
                    <a:pt x="631" y="5514"/>
                  </a:moveTo>
                  <a:cubicBezTo>
                    <a:pt x="1639" y="6081"/>
                    <a:pt x="3309" y="6238"/>
                    <a:pt x="4474" y="6238"/>
                  </a:cubicBezTo>
                  <a:cubicBezTo>
                    <a:pt x="4222" y="6711"/>
                    <a:pt x="4065" y="7309"/>
                    <a:pt x="4065" y="7939"/>
                  </a:cubicBezTo>
                  <a:lnTo>
                    <a:pt x="4065" y="8286"/>
                  </a:lnTo>
                  <a:cubicBezTo>
                    <a:pt x="1860" y="8223"/>
                    <a:pt x="631" y="7624"/>
                    <a:pt x="631" y="7278"/>
                  </a:cubicBezTo>
                  <a:lnTo>
                    <a:pt x="631" y="5514"/>
                  </a:lnTo>
                  <a:close/>
                  <a:moveTo>
                    <a:pt x="631" y="8223"/>
                  </a:moveTo>
                  <a:cubicBezTo>
                    <a:pt x="1576" y="8759"/>
                    <a:pt x="3120" y="8979"/>
                    <a:pt x="4222" y="8979"/>
                  </a:cubicBezTo>
                  <a:cubicBezTo>
                    <a:pt x="4474" y="9798"/>
                    <a:pt x="4947" y="10460"/>
                    <a:pt x="5609" y="10964"/>
                  </a:cubicBezTo>
                  <a:cubicBezTo>
                    <a:pt x="5199" y="11005"/>
                    <a:pt x="4802" y="11024"/>
                    <a:pt x="4424" y="11024"/>
                  </a:cubicBezTo>
                  <a:cubicBezTo>
                    <a:pt x="2216" y="11024"/>
                    <a:pt x="631" y="10391"/>
                    <a:pt x="631" y="9987"/>
                  </a:cubicBezTo>
                  <a:lnTo>
                    <a:pt x="631" y="8223"/>
                  </a:lnTo>
                  <a:close/>
                  <a:moveTo>
                    <a:pt x="7814" y="4852"/>
                  </a:moveTo>
                  <a:cubicBezTo>
                    <a:pt x="9515" y="4852"/>
                    <a:pt x="10933" y="6238"/>
                    <a:pt x="10933" y="7939"/>
                  </a:cubicBezTo>
                  <a:cubicBezTo>
                    <a:pt x="10964" y="9641"/>
                    <a:pt x="9547" y="11027"/>
                    <a:pt x="7814" y="11027"/>
                  </a:cubicBezTo>
                  <a:cubicBezTo>
                    <a:pt x="6113" y="11027"/>
                    <a:pt x="4726" y="9641"/>
                    <a:pt x="4726" y="7939"/>
                  </a:cubicBezTo>
                  <a:cubicBezTo>
                    <a:pt x="4726" y="6238"/>
                    <a:pt x="6113" y="4852"/>
                    <a:pt x="7814" y="4852"/>
                  </a:cubicBezTo>
                  <a:close/>
                  <a:moveTo>
                    <a:pt x="4411" y="0"/>
                  </a:moveTo>
                  <a:cubicBezTo>
                    <a:pt x="3277" y="0"/>
                    <a:pt x="2206" y="158"/>
                    <a:pt x="1418" y="410"/>
                  </a:cubicBezTo>
                  <a:cubicBezTo>
                    <a:pt x="253" y="819"/>
                    <a:pt x="1" y="1323"/>
                    <a:pt x="1" y="1733"/>
                  </a:cubicBezTo>
                  <a:lnTo>
                    <a:pt x="1" y="9987"/>
                  </a:lnTo>
                  <a:cubicBezTo>
                    <a:pt x="1" y="10334"/>
                    <a:pt x="253" y="10901"/>
                    <a:pt x="1418" y="11279"/>
                  </a:cubicBezTo>
                  <a:cubicBezTo>
                    <a:pt x="2269" y="11562"/>
                    <a:pt x="3309" y="11720"/>
                    <a:pt x="4411" y="11720"/>
                  </a:cubicBezTo>
                  <a:cubicBezTo>
                    <a:pt x="5199" y="11720"/>
                    <a:pt x="5955" y="11657"/>
                    <a:pt x="6617" y="11531"/>
                  </a:cubicBezTo>
                  <a:cubicBezTo>
                    <a:pt x="7026" y="11657"/>
                    <a:pt x="7404" y="11720"/>
                    <a:pt x="7845" y="11720"/>
                  </a:cubicBezTo>
                  <a:cubicBezTo>
                    <a:pt x="9925" y="11720"/>
                    <a:pt x="11658" y="10019"/>
                    <a:pt x="11658" y="7939"/>
                  </a:cubicBezTo>
                  <a:cubicBezTo>
                    <a:pt x="11626" y="6175"/>
                    <a:pt x="10397" y="4757"/>
                    <a:pt x="8822" y="4316"/>
                  </a:cubicBezTo>
                  <a:lnTo>
                    <a:pt x="8822" y="1733"/>
                  </a:lnTo>
                  <a:cubicBezTo>
                    <a:pt x="8822" y="1355"/>
                    <a:pt x="8602" y="819"/>
                    <a:pt x="7404" y="410"/>
                  </a:cubicBezTo>
                  <a:cubicBezTo>
                    <a:pt x="6585" y="158"/>
                    <a:pt x="5514" y="0"/>
                    <a:pt x="441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464;p68">
              <a:extLst>
                <a:ext uri="{FF2B5EF4-FFF2-40B4-BE49-F238E27FC236}">
                  <a16:creationId xmlns:a16="http://schemas.microsoft.com/office/drawing/2014/main" id="{D2475C26-C766-04A1-207D-58AF23F41C9C}"/>
                </a:ext>
              </a:extLst>
            </p:cNvPr>
            <p:cNvSpPr/>
            <p:nvPr/>
          </p:nvSpPr>
          <p:spPr>
            <a:xfrm>
              <a:off x="-3707100" y="2937425"/>
              <a:ext cx="103200" cy="67775"/>
            </a:xfrm>
            <a:custGeom>
              <a:avLst/>
              <a:gdLst/>
              <a:ahLst/>
              <a:cxnLst/>
              <a:rect l="l" t="t" r="r" b="b"/>
              <a:pathLst>
                <a:path w="4128" h="2711" extrusionOk="0">
                  <a:moveTo>
                    <a:pt x="3785" y="1"/>
                  </a:moveTo>
                  <a:cubicBezTo>
                    <a:pt x="3695" y="1"/>
                    <a:pt x="3608" y="32"/>
                    <a:pt x="3561" y="95"/>
                  </a:cubicBezTo>
                  <a:lnTo>
                    <a:pt x="1733" y="1923"/>
                  </a:lnTo>
                  <a:lnTo>
                    <a:pt x="599" y="757"/>
                  </a:lnTo>
                  <a:cubicBezTo>
                    <a:pt x="536" y="710"/>
                    <a:pt x="450" y="686"/>
                    <a:pt x="363" y="686"/>
                  </a:cubicBezTo>
                  <a:cubicBezTo>
                    <a:pt x="276" y="686"/>
                    <a:pt x="190" y="710"/>
                    <a:pt x="127" y="757"/>
                  </a:cubicBezTo>
                  <a:cubicBezTo>
                    <a:pt x="1" y="883"/>
                    <a:pt x="1" y="1135"/>
                    <a:pt x="127" y="1229"/>
                  </a:cubicBezTo>
                  <a:lnTo>
                    <a:pt x="1513" y="2616"/>
                  </a:lnTo>
                  <a:cubicBezTo>
                    <a:pt x="1560" y="2679"/>
                    <a:pt x="1647" y="2710"/>
                    <a:pt x="1737" y="2710"/>
                  </a:cubicBezTo>
                  <a:cubicBezTo>
                    <a:pt x="1828" y="2710"/>
                    <a:pt x="1922" y="2679"/>
                    <a:pt x="1985" y="2616"/>
                  </a:cubicBezTo>
                  <a:lnTo>
                    <a:pt x="4033" y="568"/>
                  </a:lnTo>
                  <a:cubicBezTo>
                    <a:pt x="4128" y="442"/>
                    <a:pt x="4128" y="221"/>
                    <a:pt x="4033" y="95"/>
                  </a:cubicBezTo>
                  <a:cubicBezTo>
                    <a:pt x="3970" y="32"/>
                    <a:pt x="3876" y="1"/>
                    <a:pt x="378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" name="Google Shape;9229;p64">
            <a:extLst>
              <a:ext uri="{FF2B5EF4-FFF2-40B4-BE49-F238E27FC236}">
                <a16:creationId xmlns:a16="http://schemas.microsoft.com/office/drawing/2014/main" id="{DCDEF4B8-6DA2-15E3-1AF1-FA50A7C5D11B}"/>
              </a:ext>
            </a:extLst>
          </p:cNvPr>
          <p:cNvGrpSpPr/>
          <p:nvPr/>
        </p:nvGrpSpPr>
        <p:grpSpPr>
          <a:xfrm>
            <a:off x="7072807" y="1603943"/>
            <a:ext cx="309517" cy="348071"/>
            <a:chOff x="2523000" y="1954875"/>
            <a:chExt cx="262325" cy="295000"/>
          </a:xfrm>
          <a:solidFill>
            <a:srgbClr val="F47967"/>
          </a:solidFill>
        </p:grpSpPr>
        <p:sp>
          <p:nvSpPr>
            <p:cNvPr id="20" name="Google Shape;9230;p64">
              <a:extLst>
                <a:ext uri="{FF2B5EF4-FFF2-40B4-BE49-F238E27FC236}">
                  <a16:creationId xmlns:a16="http://schemas.microsoft.com/office/drawing/2014/main" id="{331F2529-605F-4939-1E72-DC9B6FEF9C2D}"/>
                </a:ext>
              </a:extLst>
            </p:cNvPr>
            <p:cNvSpPr/>
            <p:nvPr/>
          </p:nvSpPr>
          <p:spPr>
            <a:xfrm>
              <a:off x="2523000" y="1954875"/>
              <a:ext cx="262325" cy="295000"/>
            </a:xfrm>
            <a:custGeom>
              <a:avLst/>
              <a:gdLst/>
              <a:ahLst/>
              <a:cxnLst/>
              <a:rect l="l" t="t" r="r" b="b"/>
              <a:pathLst>
                <a:path w="10493" h="11800" extrusionOk="0">
                  <a:moveTo>
                    <a:pt x="5294" y="709"/>
                  </a:moveTo>
                  <a:cubicBezTo>
                    <a:pt x="6350" y="1316"/>
                    <a:pt x="7422" y="1602"/>
                    <a:pt x="8487" y="1602"/>
                  </a:cubicBezTo>
                  <a:cubicBezTo>
                    <a:pt x="8915" y="1602"/>
                    <a:pt x="9343" y="1556"/>
                    <a:pt x="9767" y="1465"/>
                  </a:cubicBezTo>
                  <a:lnTo>
                    <a:pt x="9767" y="5026"/>
                  </a:lnTo>
                  <a:cubicBezTo>
                    <a:pt x="9767" y="7798"/>
                    <a:pt x="7940" y="10287"/>
                    <a:pt x="5294" y="11137"/>
                  </a:cubicBezTo>
                  <a:cubicBezTo>
                    <a:pt x="2647" y="10350"/>
                    <a:pt x="789" y="7798"/>
                    <a:pt x="789" y="5026"/>
                  </a:cubicBezTo>
                  <a:lnTo>
                    <a:pt x="789" y="1465"/>
                  </a:lnTo>
                  <a:cubicBezTo>
                    <a:pt x="1222" y="1556"/>
                    <a:pt x="1654" y="1602"/>
                    <a:pt x="2084" y="1602"/>
                  </a:cubicBezTo>
                  <a:cubicBezTo>
                    <a:pt x="3153" y="1602"/>
                    <a:pt x="4215" y="1316"/>
                    <a:pt x="5294" y="709"/>
                  </a:cubicBezTo>
                  <a:close/>
                  <a:moveTo>
                    <a:pt x="5266" y="0"/>
                  </a:moveTo>
                  <a:cubicBezTo>
                    <a:pt x="5207" y="0"/>
                    <a:pt x="5152" y="16"/>
                    <a:pt x="5105" y="48"/>
                  </a:cubicBezTo>
                  <a:cubicBezTo>
                    <a:pt x="4065" y="646"/>
                    <a:pt x="3057" y="930"/>
                    <a:pt x="2017" y="930"/>
                  </a:cubicBezTo>
                  <a:cubicBezTo>
                    <a:pt x="1513" y="930"/>
                    <a:pt x="1009" y="835"/>
                    <a:pt x="473" y="678"/>
                  </a:cubicBezTo>
                  <a:cubicBezTo>
                    <a:pt x="440" y="669"/>
                    <a:pt x="408" y="665"/>
                    <a:pt x="378" y="665"/>
                  </a:cubicBezTo>
                  <a:cubicBezTo>
                    <a:pt x="297" y="665"/>
                    <a:pt x="228" y="695"/>
                    <a:pt x="158" y="741"/>
                  </a:cubicBezTo>
                  <a:cubicBezTo>
                    <a:pt x="95" y="804"/>
                    <a:pt x="1" y="898"/>
                    <a:pt x="1" y="993"/>
                  </a:cubicBezTo>
                  <a:lnTo>
                    <a:pt x="1" y="4994"/>
                  </a:lnTo>
                  <a:cubicBezTo>
                    <a:pt x="127" y="8176"/>
                    <a:pt x="2206" y="10917"/>
                    <a:pt x="5199" y="11799"/>
                  </a:cubicBezTo>
                  <a:lnTo>
                    <a:pt x="5357" y="11799"/>
                  </a:lnTo>
                  <a:cubicBezTo>
                    <a:pt x="8350" y="10917"/>
                    <a:pt x="10492" y="8176"/>
                    <a:pt x="10492" y="5026"/>
                  </a:cubicBezTo>
                  <a:lnTo>
                    <a:pt x="10492" y="1056"/>
                  </a:lnTo>
                  <a:cubicBezTo>
                    <a:pt x="10492" y="930"/>
                    <a:pt x="10429" y="835"/>
                    <a:pt x="10335" y="772"/>
                  </a:cubicBezTo>
                  <a:cubicBezTo>
                    <a:pt x="10282" y="720"/>
                    <a:pt x="10230" y="697"/>
                    <a:pt x="10173" y="697"/>
                  </a:cubicBezTo>
                  <a:cubicBezTo>
                    <a:pt x="10126" y="697"/>
                    <a:pt x="10076" y="713"/>
                    <a:pt x="10019" y="741"/>
                  </a:cubicBezTo>
                  <a:cubicBezTo>
                    <a:pt x="9509" y="876"/>
                    <a:pt x="9006" y="946"/>
                    <a:pt x="8504" y="946"/>
                  </a:cubicBezTo>
                  <a:cubicBezTo>
                    <a:pt x="7490" y="946"/>
                    <a:pt x="6485" y="659"/>
                    <a:pt x="5451" y="48"/>
                  </a:cubicBezTo>
                  <a:cubicBezTo>
                    <a:pt x="5388" y="16"/>
                    <a:pt x="5325" y="0"/>
                    <a:pt x="526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231;p64">
              <a:extLst>
                <a:ext uri="{FF2B5EF4-FFF2-40B4-BE49-F238E27FC236}">
                  <a16:creationId xmlns:a16="http://schemas.microsoft.com/office/drawing/2014/main" id="{E6B591F1-5A5F-A54B-A4D7-387AF7061905}"/>
                </a:ext>
              </a:extLst>
            </p:cNvPr>
            <p:cNvSpPr/>
            <p:nvPr/>
          </p:nvSpPr>
          <p:spPr>
            <a:xfrm>
              <a:off x="2595475" y="2024575"/>
              <a:ext cx="122100" cy="138650"/>
            </a:xfrm>
            <a:custGeom>
              <a:avLst/>
              <a:gdLst/>
              <a:ahLst/>
              <a:cxnLst/>
              <a:rect l="l" t="t" r="r" b="b"/>
              <a:pathLst>
                <a:path w="4884" h="5546" extrusionOk="0">
                  <a:moveTo>
                    <a:pt x="2426" y="694"/>
                  </a:moveTo>
                  <a:cubicBezTo>
                    <a:pt x="2836" y="694"/>
                    <a:pt x="3151" y="1009"/>
                    <a:pt x="3151" y="1418"/>
                  </a:cubicBezTo>
                  <a:cubicBezTo>
                    <a:pt x="3151" y="1796"/>
                    <a:pt x="2836" y="2111"/>
                    <a:pt x="2426" y="2111"/>
                  </a:cubicBezTo>
                  <a:cubicBezTo>
                    <a:pt x="2048" y="2111"/>
                    <a:pt x="1733" y="1796"/>
                    <a:pt x="1733" y="1418"/>
                  </a:cubicBezTo>
                  <a:cubicBezTo>
                    <a:pt x="1733" y="1009"/>
                    <a:pt x="2048" y="694"/>
                    <a:pt x="2426" y="694"/>
                  </a:cubicBezTo>
                  <a:close/>
                  <a:moveTo>
                    <a:pt x="2426" y="2742"/>
                  </a:moveTo>
                  <a:cubicBezTo>
                    <a:pt x="3371" y="2742"/>
                    <a:pt x="4159" y="3529"/>
                    <a:pt x="4159" y="4474"/>
                  </a:cubicBezTo>
                  <a:lnTo>
                    <a:pt x="4159" y="4821"/>
                  </a:lnTo>
                  <a:lnTo>
                    <a:pt x="693" y="4821"/>
                  </a:lnTo>
                  <a:lnTo>
                    <a:pt x="693" y="4474"/>
                  </a:lnTo>
                  <a:cubicBezTo>
                    <a:pt x="693" y="3529"/>
                    <a:pt x="1481" y="2742"/>
                    <a:pt x="2426" y="2742"/>
                  </a:cubicBezTo>
                  <a:close/>
                  <a:moveTo>
                    <a:pt x="2458" y="1"/>
                  </a:moveTo>
                  <a:cubicBezTo>
                    <a:pt x="1733" y="1"/>
                    <a:pt x="1103" y="599"/>
                    <a:pt x="1103" y="1355"/>
                  </a:cubicBezTo>
                  <a:cubicBezTo>
                    <a:pt x="1103" y="1733"/>
                    <a:pt x="1198" y="2048"/>
                    <a:pt x="1450" y="2269"/>
                  </a:cubicBezTo>
                  <a:cubicBezTo>
                    <a:pt x="630" y="2647"/>
                    <a:pt x="63" y="3498"/>
                    <a:pt x="63" y="4474"/>
                  </a:cubicBezTo>
                  <a:lnTo>
                    <a:pt x="63" y="5199"/>
                  </a:lnTo>
                  <a:cubicBezTo>
                    <a:pt x="0" y="5388"/>
                    <a:pt x="158" y="5546"/>
                    <a:pt x="347" y="5546"/>
                  </a:cubicBezTo>
                  <a:lnTo>
                    <a:pt x="4506" y="5546"/>
                  </a:lnTo>
                  <a:cubicBezTo>
                    <a:pt x="4726" y="5546"/>
                    <a:pt x="4884" y="5388"/>
                    <a:pt x="4884" y="5199"/>
                  </a:cubicBezTo>
                  <a:lnTo>
                    <a:pt x="4884" y="4474"/>
                  </a:lnTo>
                  <a:cubicBezTo>
                    <a:pt x="4884" y="3498"/>
                    <a:pt x="4317" y="2647"/>
                    <a:pt x="3497" y="2269"/>
                  </a:cubicBezTo>
                  <a:cubicBezTo>
                    <a:pt x="3718" y="2048"/>
                    <a:pt x="3844" y="1702"/>
                    <a:pt x="3844" y="1355"/>
                  </a:cubicBezTo>
                  <a:cubicBezTo>
                    <a:pt x="3844" y="599"/>
                    <a:pt x="3214" y="1"/>
                    <a:pt x="24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25162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theme/theme1.xml><?xml version="1.0" encoding="utf-8"?>
<a:theme xmlns:a="http://schemas.openxmlformats.org/drawingml/2006/main" name="Automotive Industry Newsletter by Slidesgo">
  <a:themeElements>
    <a:clrScheme name="Personnalisé 9">
      <a:dk1>
        <a:srgbClr val="FFFFFF"/>
      </a:dk1>
      <a:lt1>
        <a:srgbClr val="056E83"/>
      </a:lt1>
      <a:dk2>
        <a:srgbClr val="A2D5F2"/>
      </a:dk2>
      <a:lt2>
        <a:srgbClr val="F47967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277</Words>
  <Application>Microsoft Office PowerPoint</Application>
  <PresentationFormat>Affichage à l'écran (16:9)</PresentationFormat>
  <Paragraphs>105</Paragraphs>
  <Slides>16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Bebas Neue</vt:lpstr>
      <vt:lpstr>Nunito Light</vt:lpstr>
      <vt:lpstr>Arial</vt:lpstr>
      <vt:lpstr>Montserrat</vt:lpstr>
      <vt:lpstr>Raleway</vt:lpstr>
      <vt:lpstr>Automotive Industry Newsletter by Slidesgo</vt:lpstr>
      <vt:lpstr>Bachelora</vt:lpstr>
      <vt:lpstr>Sommaire</vt:lpstr>
      <vt:lpstr>Introduction</vt:lpstr>
      <vt:lpstr>Qu’est-ce que Bachelora ?</vt:lpstr>
      <vt:lpstr>Démonstration</vt:lpstr>
      <vt:lpstr>Implémentation</vt:lpstr>
      <vt:lpstr>Implementation - Frontend</vt:lpstr>
      <vt:lpstr>Implementation - Frontend</vt:lpstr>
      <vt:lpstr>Implémentation - Backend</vt:lpstr>
      <vt:lpstr>Déploiement</vt:lpstr>
      <vt:lpstr>Déploiement</vt:lpstr>
      <vt:lpstr>Conclusion</vt:lpstr>
      <vt:lpstr>Conclusion</vt:lpstr>
      <vt:lpstr>Conclusion</vt:lpstr>
      <vt:lpstr>Merci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Bachelora</dc:title>
  <dc:creator>Stéphane Oguey</dc:creator>
  <cp:lastModifiedBy>Oguey Stéphane</cp:lastModifiedBy>
  <cp:revision>2</cp:revision>
  <dcterms:modified xsi:type="dcterms:W3CDTF">2024-05-03T09:04:32Z</dcterms:modified>
</cp:coreProperties>
</file>