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82" r:id="rId2"/>
    <p:sldId id="283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4J+/PUTDBg4beoHyhVDsH+EKJ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  <a:srgbClr val="000000"/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89" autoAdjust="0"/>
    <p:restoredTop sz="95865" autoAdjust="0"/>
  </p:normalViewPr>
  <p:slideViewPr>
    <p:cSldViewPr snapToGrid="0">
      <p:cViewPr varScale="1">
        <p:scale>
          <a:sx n="102" d="100"/>
          <a:sy n="102" d="100"/>
        </p:scale>
        <p:origin x="20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3" Type="http://schemas.openxmlformats.org/officeDocument/2006/relationships/slide" Target="slides/slide2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461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022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78E91DC6-D45C-53C8-F15E-35DEE0882AC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1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ja-JP" dirty="0">
                <a:solidFill>
                  <a:schemeClr val="tx1"/>
                </a:solidFill>
              </a:rPr>
              <a:t>Reflectivity DA with Hybrid </a:t>
            </a:r>
            <a:r>
              <a:rPr kumimoji="1" lang="en-US" altLang="ja-JP" dirty="0" err="1">
                <a:solidFill>
                  <a:schemeClr val="tx1"/>
                </a:solidFill>
              </a:rPr>
              <a:t>EnVar</a:t>
            </a:r>
            <a:r>
              <a:rPr kumimoji="1" lang="en-US" altLang="ja-JP" dirty="0">
                <a:solidFill>
                  <a:schemeClr val="tx1"/>
                </a:solidFill>
              </a:rPr>
              <a:t> in PR#543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D575A1B-FD27-2FEE-1FA6-3FCFAB5D13AC}"/>
              </a:ext>
            </a:extLst>
          </p:cNvPr>
          <p:cNvSpPr txBox="1"/>
          <p:nvPr/>
        </p:nvSpPr>
        <p:spPr>
          <a:xfrm>
            <a:off x="9461808" y="815630"/>
            <a:ext cx="27301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tx1"/>
                </a:solidFill>
              </a:rPr>
              <a:t>Analysis increment in lowest level at 16z on 20220929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(Here, only reflectivity is assimilated with </a:t>
            </a:r>
            <a:r>
              <a:rPr lang="en-US" altLang="ja-JP" sz="2000" b="1" dirty="0">
                <a:solidFill>
                  <a:schemeClr val="tx1"/>
                </a:solidFill>
              </a:rPr>
              <a:t>Pure </a:t>
            </a:r>
            <a:r>
              <a:rPr lang="en-US" altLang="ja-JP" sz="2000" b="1" dirty="0" err="1">
                <a:solidFill>
                  <a:schemeClr val="tx1"/>
                </a:solidFill>
              </a:rPr>
              <a:t>EnVar</a:t>
            </a:r>
            <a:r>
              <a:rPr lang="en-US" altLang="ja-JP" sz="2000" dirty="0">
                <a:solidFill>
                  <a:schemeClr val="tx1"/>
                </a:solidFill>
              </a:rPr>
              <a:t>)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Static B: 0%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Ensemble B: 100%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349627C-1F54-328A-CDB6-ABBF93192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8678"/>
            <a:ext cx="4730904" cy="301954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AEC4836-124A-06D1-2B4D-9A4CF4ED6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38453"/>
            <a:ext cx="4730904" cy="301954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AE2F7F7-BE71-9B1D-7503-F0895C726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904" y="3841273"/>
            <a:ext cx="4730904" cy="301672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FC68F67-4A7F-5D05-B867-AE359E9A3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904" y="818678"/>
            <a:ext cx="4730904" cy="3019547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9036E49-404E-B1D9-D196-1AA27ABF2CEF}"/>
              </a:ext>
            </a:extLst>
          </p:cNvPr>
          <p:cNvSpPr txBox="1"/>
          <p:nvPr/>
        </p:nvSpPr>
        <p:spPr>
          <a:xfrm>
            <a:off x="101773" y="3376674"/>
            <a:ext cx="2210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chemeClr val="tx1"/>
                </a:solidFill>
              </a:rPr>
              <a:t>Temperature (K)</a:t>
            </a:r>
            <a:endParaRPr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043248F-4D7C-0223-1AD0-3E8214DE4518}"/>
              </a:ext>
            </a:extLst>
          </p:cNvPr>
          <p:cNvSpPr txBox="1"/>
          <p:nvPr/>
        </p:nvSpPr>
        <p:spPr>
          <a:xfrm>
            <a:off x="101773" y="6396221"/>
            <a:ext cx="2210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chemeClr val="tx1"/>
                </a:solidFill>
              </a:rPr>
              <a:t>Zonal wind (m/s)</a:t>
            </a:r>
            <a:endParaRPr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AB2E1C1-7E2F-C6DB-D940-239FA16CF2A6}"/>
              </a:ext>
            </a:extLst>
          </p:cNvPr>
          <p:cNvSpPr txBox="1"/>
          <p:nvPr/>
        </p:nvSpPr>
        <p:spPr>
          <a:xfrm>
            <a:off x="4844019" y="3376674"/>
            <a:ext cx="2210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chemeClr val="tx1"/>
                </a:solidFill>
              </a:rPr>
              <a:t>Specific humidity (g/kg)</a:t>
            </a:r>
            <a:endParaRPr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7263AB8-D8C1-6570-5070-C13BA0AEDE18}"/>
              </a:ext>
            </a:extLst>
          </p:cNvPr>
          <p:cNvSpPr txBox="1"/>
          <p:nvPr/>
        </p:nvSpPr>
        <p:spPr>
          <a:xfrm>
            <a:off x="4844019" y="6396221"/>
            <a:ext cx="2210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chemeClr val="tx1"/>
                </a:solidFill>
              </a:rPr>
              <a:t>Meridional wind (m/s)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8594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F96BBD0-B823-3561-20EF-7DDE571D5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0316"/>
            <a:ext cx="4730904" cy="301954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B600CAC-EA3D-4DBA-B062-54A9255EA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38453"/>
            <a:ext cx="4730904" cy="301954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AA059D0-C289-ED5B-DF57-68CD95C4C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904" y="3841273"/>
            <a:ext cx="4730904" cy="301672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E644462-3687-143D-B970-173EC24155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0904" y="820316"/>
            <a:ext cx="4730904" cy="3019547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78E91DC6-D45C-53C8-F15E-35DEE0882AC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71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1" lang="en-US" altLang="ja-JP" dirty="0">
                <a:solidFill>
                  <a:schemeClr val="tx1"/>
                </a:solidFill>
              </a:rPr>
              <a:t>Reflectivity DA with Hybrid </a:t>
            </a:r>
            <a:r>
              <a:rPr kumimoji="1" lang="en-US" altLang="ja-JP" dirty="0" err="1">
                <a:solidFill>
                  <a:schemeClr val="tx1"/>
                </a:solidFill>
              </a:rPr>
              <a:t>EnVar</a:t>
            </a:r>
            <a:r>
              <a:rPr kumimoji="1" lang="en-US" altLang="ja-JP" dirty="0">
                <a:solidFill>
                  <a:schemeClr val="tx1"/>
                </a:solidFill>
              </a:rPr>
              <a:t> in PR#543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D575A1B-FD27-2FEE-1FA6-3FCFAB5D13AC}"/>
              </a:ext>
            </a:extLst>
          </p:cNvPr>
          <p:cNvSpPr txBox="1"/>
          <p:nvPr/>
        </p:nvSpPr>
        <p:spPr>
          <a:xfrm>
            <a:off x="9461808" y="815630"/>
            <a:ext cx="27301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tx1"/>
                </a:solidFill>
              </a:rPr>
              <a:t>Analysis increment in lowest level at 16z on 20220929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(Here, only reflectivity is assimilated with </a:t>
            </a:r>
            <a:r>
              <a:rPr lang="en-US" altLang="ja-JP" sz="2000" b="1" dirty="0">
                <a:solidFill>
                  <a:schemeClr val="tx1"/>
                </a:solidFill>
              </a:rPr>
              <a:t>Hybrid </a:t>
            </a:r>
            <a:r>
              <a:rPr lang="en-US" altLang="ja-JP" sz="2000" b="1" dirty="0" err="1">
                <a:solidFill>
                  <a:schemeClr val="tx1"/>
                </a:solidFill>
              </a:rPr>
              <a:t>EnVar</a:t>
            </a:r>
            <a:r>
              <a:rPr lang="en-US" altLang="ja-JP" sz="2000" dirty="0">
                <a:solidFill>
                  <a:schemeClr val="tx1"/>
                </a:solidFill>
              </a:rPr>
              <a:t>)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Static B: 15%</a:t>
            </a:r>
          </a:p>
          <a:p>
            <a:r>
              <a:rPr lang="en-US" altLang="ja-JP" sz="2000" dirty="0">
                <a:solidFill>
                  <a:schemeClr val="tx1"/>
                </a:solidFill>
              </a:rPr>
              <a:t>Ensemble B: 85%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9036E49-404E-B1D9-D196-1AA27ABF2CEF}"/>
              </a:ext>
            </a:extLst>
          </p:cNvPr>
          <p:cNvSpPr txBox="1"/>
          <p:nvPr/>
        </p:nvSpPr>
        <p:spPr>
          <a:xfrm>
            <a:off x="101773" y="3376674"/>
            <a:ext cx="2210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chemeClr val="tx1"/>
                </a:solidFill>
              </a:rPr>
              <a:t>Temperature (K)</a:t>
            </a:r>
            <a:endParaRPr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043248F-4D7C-0223-1AD0-3E8214DE4518}"/>
              </a:ext>
            </a:extLst>
          </p:cNvPr>
          <p:cNvSpPr txBox="1"/>
          <p:nvPr/>
        </p:nvSpPr>
        <p:spPr>
          <a:xfrm>
            <a:off x="101773" y="6396221"/>
            <a:ext cx="2210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chemeClr val="tx1"/>
                </a:solidFill>
              </a:rPr>
              <a:t>Zonal wind (m/s)</a:t>
            </a:r>
            <a:endParaRPr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AB2E1C1-7E2F-C6DB-D940-239FA16CF2A6}"/>
              </a:ext>
            </a:extLst>
          </p:cNvPr>
          <p:cNvSpPr txBox="1"/>
          <p:nvPr/>
        </p:nvSpPr>
        <p:spPr>
          <a:xfrm>
            <a:off x="4844019" y="3376674"/>
            <a:ext cx="2210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chemeClr val="tx1"/>
                </a:solidFill>
              </a:rPr>
              <a:t>Specific humidity (g/kg)</a:t>
            </a:r>
            <a:endParaRPr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7263AB8-D8C1-6570-5070-C13BA0AEDE18}"/>
              </a:ext>
            </a:extLst>
          </p:cNvPr>
          <p:cNvSpPr txBox="1"/>
          <p:nvPr/>
        </p:nvSpPr>
        <p:spPr>
          <a:xfrm>
            <a:off x="4844019" y="6396221"/>
            <a:ext cx="2210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chemeClr val="tx1"/>
                </a:solidFill>
              </a:rPr>
              <a:t>Meridional wind (m/s)</a:t>
            </a:r>
            <a:endParaRPr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087E282-709D-41D2-71F4-FB03BF61427E}"/>
              </a:ext>
            </a:extLst>
          </p:cNvPr>
          <p:cNvSpPr txBox="1"/>
          <p:nvPr/>
        </p:nvSpPr>
        <p:spPr>
          <a:xfrm>
            <a:off x="9461808" y="4378730"/>
            <a:ext cx="24191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Analysis increment becomes smaller slightly due to smaller ensemble B and substantial zero static B.</a:t>
            </a:r>
          </a:p>
        </p:txBody>
      </p:sp>
    </p:spTree>
    <p:extLst>
      <p:ext uri="{BB962C8B-B14F-4D97-AF65-F5344CB8AC3E}">
        <p14:creationId xmlns:p14="http://schemas.microsoft.com/office/powerpoint/2010/main" val="2364075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17319</TotalTime>
  <Words>144</Words>
  <Application>Microsoft Office PowerPoint</Application>
  <PresentationFormat>ワイド画面</PresentationFormat>
  <Paragraphs>19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4" baseType="lpstr"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learning RRFS</dc:title>
  <dc:creator>横田 祥</dc:creator>
  <cp:lastModifiedBy>横田 祥</cp:lastModifiedBy>
  <cp:revision>338</cp:revision>
  <dcterms:created xsi:type="dcterms:W3CDTF">2022-04-27T18:08:13Z</dcterms:created>
  <dcterms:modified xsi:type="dcterms:W3CDTF">2023-04-17T20:05:57Z</dcterms:modified>
</cp:coreProperties>
</file>