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sldIdLst>
    <p:sldId id="28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5" autoAdjust="0"/>
    <p:restoredTop sz="97348" autoAdjust="0"/>
  </p:normalViewPr>
  <p:slideViewPr>
    <p:cSldViewPr>
      <p:cViewPr>
        <p:scale>
          <a:sx n="105" d="100"/>
          <a:sy n="105" d="100"/>
        </p:scale>
        <p:origin x="-189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1DDED-592F-454D-83E1-BA9BC5741C39}" type="datetimeFigureOut">
              <a:rPr lang="en-AU" smtClean="0"/>
              <a:t>5/07/2018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D7494-FBF1-4851-B55B-118BD2E214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27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7494-FBF1-4851-B55B-118BD2E2148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771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75C8-9C99-4B85-BEB5-E70EA12E9515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69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7795-698D-40AD-8D78-D92BC84621DB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31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E5EC-7B58-41BE-A3C7-ADA50BFC7A98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9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52934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027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30620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39560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763" y="908050"/>
            <a:ext cx="39560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841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89407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9015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83554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62874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687F-831A-4CE4-AEF5-036733AC156E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018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61932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1712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82550"/>
            <a:ext cx="2105025" cy="6226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2550"/>
            <a:ext cx="6167437" cy="6226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0357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2550"/>
            <a:ext cx="8424862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8064500" cy="2624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3684588"/>
            <a:ext cx="8064500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466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7BE8-0B3E-458D-9227-55A303EDD8BC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68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858E-979A-4065-906B-E831EA67BC22}" type="datetime1">
              <a:rPr lang="en-AU" smtClean="0"/>
              <a:t>5/07/2018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24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6868-26E4-4ED9-B43F-8F5F569421D1}" type="datetime1">
              <a:rPr lang="en-AU" smtClean="0"/>
              <a:t>5/07/2018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30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D789-2B71-4DD4-A27E-303654097377}" type="datetime1">
              <a:rPr lang="en-AU" smtClean="0"/>
              <a:t>5/07/2018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81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B105-6DB7-4865-9F48-DD21B770E649}" type="datetime1">
              <a:rPr lang="en-AU" smtClean="0"/>
              <a:t>5/07/2018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1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3380-65AA-4A3E-BE90-9074F53F44D3}" type="datetime1">
              <a:rPr lang="en-AU" smtClean="0"/>
              <a:t>5/07/2018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135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00E1-BB6D-4F5A-BAFD-9FE61F2003E5}" type="datetime1">
              <a:rPr lang="en-AU" smtClean="0"/>
              <a:t>5/07/2018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41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0C0C-2542-4C9B-A5B6-7228A5AF51E4}" type="datetime1">
              <a:rPr lang="en-AU" smtClean="0"/>
              <a:t>5/07/2018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9AA4-C970-4E82-B84D-C70320D8B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5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7950" y="6319838"/>
            <a:ext cx="9036050" cy="53816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2550"/>
            <a:ext cx="84248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08050"/>
            <a:ext cx="80645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677275" y="6524625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fld id="{01BCC5E0-0E03-4CEA-8393-6ECFF5F54A75}" type="slidenum">
              <a:rPr lang="en-GB" sz="1000">
                <a:solidFill>
                  <a:srgbClr val="FFFFFF"/>
                </a:solidFill>
                <a:latin typeface="Arial" charset="0"/>
                <a:cs typeface="Arial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GB" sz="10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0" y="763588"/>
            <a:ext cx="9144000" cy="0"/>
          </a:xfrm>
          <a:prstGeom prst="line">
            <a:avLst/>
          </a:prstGeom>
          <a:noFill/>
          <a:ln w="28575">
            <a:solidFill>
              <a:srgbClr val="99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6419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pic>
        <p:nvPicPr>
          <p:cNvPr id="6153" name="Picture 9" descr="590px-Edinburgh_university_cres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52400"/>
            <a:ext cx="56515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01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3333C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000099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66FF"/>
        </a:buClr>
        <a:buChar char="•"/>
        <a:defRPr kumimoj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508" y="152636"/>
            <a:ext cx="8856984" cy="6552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g</a:t>
            </a:r>
            <a:endParaRPr lang="en-AU" dirty="0"/>
          </a:p>
        </p:txBody>
      </p:sp>
      <p:pic>
        <p:nvPicPr>
          <p:cNvPr id="5" name="Picture 4" descr="OSM_Malaria_Logo_Fina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338" y="5839123"/>
            <a:ext cx="1018293" cy="1018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</a:rPr>
              <a:t>Griffith </a:t>
            </a:r>
            <a:r>
              <a:rPr lang="en-A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</a:rPr>
              <a:t>Uni</a:t>
            </a:r>
            <a:r>
              <a:rPr lang="en-A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</a:rPr>
              <a:t> – Series 4 </a:t>
            </a:r>
            <a:r>
              <a:rPr lang="en-A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</a:rPr>
              <a:t>Ureas</a:t>
            </a:r>
            <a:r>
              <a:rPr lang="en-A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</a:rPr>
              <a:t> and Carbamates</a:t>
            </a:r>
            <a:endParaRPr lang="en-AU" sz="1600" dirty="0">
              <a:solidFill>
                <a:schemeClr val="tx2">
                  <a:lumMod val="60000"/>
                  <a:lumOff val="40000"/>
                </a:schemeClr>
              </a:solidFill>
              <a:latin typeface="Gill Sans MT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826123"/>
              </p:ext>
            </p:extLst>
          </p:nvPr>
        </p:nvGraphicFramePr>
        <p:xfrm>
          <a:off x="467544" y="783867"/>
          <a:ext cx="7488832" cy="5829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S ChemDraw Drawing" r:id="rId5" imgW="6633875" imgH="5164566" progId="ChemDraw.Document.6.0">
                  <p:embed/>
                </p:oleObj>
              </mc:Choice>
              <mc:Fallback>
                <p:oleObj name="CS ChemDraw Drawing" r:id="rId5" imgW="6633875" imgH="516456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783867"/>
                        <a:ext cx="7488832" cy="5829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0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">
  <a:themeElements>
    <a:clrScheme name="DDM November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DDM Novemb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DM Novemb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M Novemb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M Novemb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M November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M November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M November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M November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15406</TotalTime>
  <Words>10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Template</vt:lpstr>
      <vt:lpstr>CS ChemDraw Drawing</vt:lpstr>
      <vt:lpstr>PowerPoint Presentation</vt:lpstr>
    </vt:vector>
  </TitlesOfParts>
  <Company>University of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</dc:creator>
  <cp:lastModifiedBy>mcoster</cp:lastModifiedBy>
  <cp:revision>168</cp:revision>
  <dcterms:created xsi:type="dcterms:W3CDTF">2013-10-13T07:27:30Z</dcterms:created>
  <dcterms:modified xsi:type="dcterms:W3CDTF">2018-07-05T00:09:02Z</dcterms:modified>
</cp:coreProperties>
</file>