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456726"/>
          <c:y val="0.0348362"/>
          <c:w val="0.711095"/>
          <c:h val="0.898792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spPr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sx="100000" sy="100000" kx="0" ky="0" algn="tl" rotWithShape="1" blurRad="38100" dist="23000" dir="5400000">
                <a:srgbClr val="000000">
                  <a:alpha val="35000"/>
                </a:srgbClr>
              </a:outerShdw>
            </a:effectLst>
          </c:spPr>
          <c:dLbls>
            <c:numFmt formatCode="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Calibri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12.000000</c:v>
                </c:pt>
                <c:pt idx="1">
                  <c:v>15.000000</c:v>
                </c:pt>
                <c:pt idx="2">
                  <c:v>13.000000</c:v>
                </c:pt>
                <c:pt idx="3">
                  <c:v>17.000000</c:v>
                </c:pt>
                <c:pt idx="4">
                  <c:v>14.000000</c:v>
                </c:pt>
                <c:pt idx="5">
                  <c:v>9.000000</c:v>
                </c:pt>
                <c:pt idx="6">
                  <c:v>7.000000</c:v>
                </c:pt>
              </c:numCache>
            </c:numRef>
          </c:val>
        </c:ser>
        <c:axId val="2094734552"/>
        <c:axId val="2094734553"/>
      </c:area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midCat"/>
        <c:majorUnit val="4.5"/>
        <c:minorUnit val="2.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799428"/>
          <c:y val="0.403952"/>
          <c:w val="0.200572"/>
          <c:h val="0.0625159"/>
        </c:manualLayout>
      </c:layout>
      <c:overlay val="1"/>
      <c:spPr>
        <a:noFill/>
        <a:ln w="12700" cap="flat">
          <a:solidFill>
            <a:srgbClr val="000000"/>
          </a:solidFill>
          <a:prstDash val="solid"/>
          <a:round/>
        </a:ln>
        <a:effectLst/>
      </c:spPr>
      <c:txPr>
        <a:bodyPr rot="0"/>
        <a:lstStyle/>
        <a:p>
          <a:pPr>
            <a:defRPr b="0" i="1" strike="noStrike" sz="1000" u="none">
              <a:solidFill>
                <a:srgbClr val="000000"/>
              </a:solidFill>
              <a:latin typeface="Calibri"/>
            </a:defRPr>
          </a:pPr>
        </a:p>
      </c:txPr>
    </c:legend>
    <c:plotVisOnly val="1"/>
    <c:dispBlanksAs val="gap"/>
  </c:chart>
  <c:spPr>
    <a:solidFill>
      <a:srgbClr val="E06B20"/>
    </a:solidFill>
    <a:ln w="12700" cap="flat">
      <a:solidFill>
        <a:srgbClr val="000000"/>
      </a:solidFill>
      <a:prstDash val="solid"/>
      <a:round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324900" marR="0" indent="-649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324900" marR="0" indent="-324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chart" Target="../charts/char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1.gif" descr="PHPPresentation logo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95250" dir="2700000">
              <a:srgbClr val="000000">
                <a:alpha val="50000"/>
              </a:srgbClr>
            </a:outerShdw>
          </a:effectLst>
        </p:spPr>
      </p:pic>
      <p:graphicFrame>
        <p:nvGraphicFramePr>
          <p:cNvPr id="21" name="Chart 21"/>
          <p:cNvGraphicFramePr/>
          <p:nvPr/>
        </p:nvGraphicFramePr>
        <p:xfrm>
          <a:off x="1589115" y="978042"/>
          <a:ext cx="6323282" cy="4739321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heme5">
  <a:themeElements>
    <a:clrScheme name="Theme5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eme5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heme5">
  <a:themeElements>
    <a:clrScheme name="Theme5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eme5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