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85" autoAdjust="0"/>
  </p:normalViewPr>
  <p:slideViewPr>
    <p:cSldViewPr snapToGrid="0" showGuides="1">
      <p:cViewPr varScale="1">
        <p:scale>
          <a:sx n="129" d="100"/>
          <a:sy n="129" d="100"/>
        </p:scale>
        <p:origin x="12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8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8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0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9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5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2FB66-28E1-49EE-85E4-E1B597F29D8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6B0A-EC64-441D-A31C-A9A1EFECBC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2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48" y="0"/>
            <a:ext cx="6906504" cy="6858000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7277383" y="5945319"/>
            <a:ext cx="1874793" cy="825626"/>
            <a:chOff x="8983557" y="5026731"/>
            <a:chExt cx="1874793" cy="909457"/>
          </a:xfrm>
        </p:grpSpPr>
        <p:sp>
          <p:nvSpPr>
            <p:cNvPr id="6" name="Triangle isocèle 5"/>
            <p:cNvSpPr/>
            <p:nvPr/>
          </p:nvSpPr>
          <p:spPr>
            <a:xfrm rot="6341628" flipV="1">
              <a:off x="9366585" y="4808207"/>
              <a:ext cx="229969" cy="996026"/>
            </a:xfrm>
            <a:prstGeom prst="triangle">
              <a:avLst>
                <a:gd name="adj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9862692" y="5026731"/>
              <a:ext cx="995658" cy="9094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TAXREF</a:t>
              </a:r>
              <a:endParaRPr lang="en-US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238592" y="6127299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Linking Open Data cloud diagram</a:t>
            </a:r>
            <a:r>
              <a:rPr lang="en-US" sz="800" smtClean="0"/>
              <a:t>, </a:t>
            </a:r>
            <a:r>
              <a:rPr lang="en-US" sz="800" smtClean="0"/>
              <a:t>2019. </a:t>
            </a:r>
            <a:r>
              <a:rPr lang="en-US" sz="800" dirty="0" smtClean="0"/>
              <a:t>J.P. McCrae, A. Abele, P. </a:t>
            </a:r>
            <a:r>
              <a:rPr lang="en-US" sz="800" dirty="0" err="1" smtClean="0"/>
              <a:t>Buitelaar</a:t>
            </a:r>
            <a:r>
              <a:rPr lang="en-US" sz="800" dirty="0" smtClean="0"/>
              <a:t>, A. </a:t>
            </a:r>
            <a:r>
              <a:rPr lang="en-US" sz="800" dirty="0" err="1" smtClean="0"/>
              <a:t>Jentzsch</a:t>
            </a:r>
            <a:r>
              <a:rPr lang="en-US" sz="800" dirty="0" smtClean="0"/>
              <a:t>, V. </a:t>
            </a:r>
            <a:r>
              <a:rPr lang="en-US" sz="800" dirty="0" err="1" smtClean="0"/>
              <a:t>Andryushechkin</a:t>
            </a:r>
            <a:r>
              <a:rPr lang="en-US" sz="800" dirty="0" smtClean="0"/>
              <a:t> and R. Cyganiak. http://lod-cloud.net/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52808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Michel</dc:creator>
  <cp:lastModifiedBy>Franck Michel</cp:lastModifiedBy>
  <cp:revision>9</cp:revision>
  <dcterms:created xsi:type="dcterms:W3CDTF">2018-04-30T12:08:02Z</dcterms:created>
  <dcterms:modified xsi:type="dcterms:W3CDTF">2019-02-21T13:53:07Z</dcterms:modified>
</cp:coreProperties>
</file>