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3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4179F-2450-ABD0-C87C-B4BED9B0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2E80B-7D19-EE99-0D5D-E1D4BA294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AE88B-C117-AC1E-1F0F-75F2CAD4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386E7-6442-A541-5BEE-485FFF53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11268-67E6-D5E4-5337-75818998F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2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86A6-C27B-D0E5-C9D0-26547618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CAD8F-6AE1-31D0-CEC1-8F18F0EFB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13E0C-2658-9A00-51B3-7DE5C30A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7E6F4-3DB1-2EC1-758E-7A98CE33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5BD8D-8266-15FE-A592-7906AD05A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9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1B76D7-2939-8C14-1688-FDF6F51BC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FD2A9-E2BD-8EE7-8A60-329F48D8F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D7F25-8450-2401-28F5-02215C858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46AF4-B2DF-2731-47FE-B7D45F46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A2C0F-5556-4D7F-DF64-CAE63A32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92434-84A1-70AD-61CC-BF815FC2D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0E55E-4863-97B6-0A00-E7FAFF8CD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F9FE-4F78-62A7-42B5-B2245D37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5F4E3-FE6F-0D3F-150D-E6D9A2CF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87D93-61B7-F164-F9ED-DBD6F54FE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146F9-3CD5-EE8D-2EF8-36A1600E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F59E6-A290-B7FE-296D-CA7498D6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B87E1-A2EE-1C1B-4FCC-41E37723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B1BA9-04E9-810E-0372-61D8D04BA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D992D-1D47-0855-8E7A-3266FFEF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BBF5C-BD46-E30C-9B53-49A8629AF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0E5D5-7220-8813-C563-254F73A7B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6E4F-7351-E0F6-D2AC-9C968775E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29274-F05C-2750-1026-C65BE44C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05258-4A01-690D-4448-674B976F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F35F-BEA4-DAAC-34EB-25FDDA73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5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D6C4-9840-D940-8B55-4B85127DC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40AA7-EB42-E463-3A6C-F593BFFEF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93EE1-4761-AC79-84DB-257B075A7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24EEC7-327B-3B99-AB40-A27A29243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A5DDDB-5785-F3A8-522B-38D2EC5B2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24AC7-62EF-30F0-2A33-E8BC44A6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4C1691-3B98-AE6C-901D-36D7A1F8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18804D-F4F0-7F3B-8D6C-4A421308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3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3B594-82BF-DF31-D0EC-352E259C7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14BA47-040D-2AC8-BAFA-13009236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0F508-8DE9-3C3D-EDB7-C9643E0C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910F0-D8BF-6573-9999-C3F52F72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8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6828FF-9D17-D25F-3FA8-80817CBC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248E7-319B-C165-E77E-05E44496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4E64A8-5E29-D2C0-A91E-A8CA5093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7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112D5-1C67-463D-E544-357467518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D1933-8F3D-0224-3292-DE50260FF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FC9CA0-8D2E-1E4E-B06D-FD0E88113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26EC4-FC9C-2325-BEF1-EE112091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E06E9-207C-0A57-35C8-9888C3F1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696C3-7F3C-D1AA-ED54-4967A7C4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2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00EA-8722-51CC-9AF6-C3358091C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5B9D8-231E-D923-74DE-9CA36D6E4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8AD20-58F7-5A4C-3E7C-7B0AEBAC6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2334A-EF8B-1B0C-DDD5-EB29BC81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FD43C-5895-2DB2-898D-1AD5F14E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208EC-FC0D-B095-49AA-C563B2B4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7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280E2F-7C29-FFEE-027A-E613C8392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A09FB-24CE-496E-91A7-E0078DF7D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3FEC5-6773-0F93-8181-367F244D24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ECD4D-CE39-471E-ACB1-5EB63CB158E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6081F-77A3-8C21-236B-2FB11BA14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46101-842E-AA90-A2D7-F1689A67C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7AB19-76BC-419C-8738-4FE1A0C3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0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C053835-29C8-DA1A-BA65-CF427CF98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138"/>
            <a:ext cx="12192000" cy="6257724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636DBF-3547-3485-0420-BEBA592CB4EC}"/>
              </a:ext>
            </a:extLst>
          </p:cNvPr>
          <p:cNvCxnSpPr/>
          <p:nvPr/>
        </p:nvCxnSpPr>
        <p:spPr>
          <a:xfrm>
            <a:off x="1732547" y="890337"/>
            <a:ext cx="0" cy="348916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57C67D5-A106-2ECD-DE6A-F11B6AF348E1}"/>
              </a:ext>
            </a:extLst>
          </p:cNvPr>
          <p:cNvSpPr txBox="1"/>
          <p:nvPr/>
        </p:nvSpPr>
        <p:spPr>
          <a:xfrm>
            <a:off x="-120003" y="874479"/>
            <a:ext cx="1816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C00000"/>
                </a:solidFill>
                <a:latin typeface="Segoe Condensed" panose="020B0606040200020203" pitchFamily="34" charset="0"/>
              </a:rPr>
              <a:t>Could probably reduce this gap by 50-75%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5EC9DE7-975C-D042-2173-366E21152D6F}"/>
              </a:ext>
            </a:extLst>
          </p:cNvPr>
          <p:cNvCxnSpPr/>
          <p:nvPr/>
        </p:nvCxnSpPr>
        <p:spPr>
          <a:xfrm flipV="1">
            <a:off x="10022774" y="5890161"/>
            <a:ext cx="0" cy="4512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5F69B75-0337-5B2A-55DF-67A274DD9570}"/>
              </a:ext>
            </a:extLst>
          </p:cNvPr>
          <p:cNvSpPr txBox="1"/>
          <p:nvPr/>
        </p:nvSpPr>
        <p:spPr>
          <a:xfrm>
            <a:off x="10057151" y="5671203"/>
            <a:ext cx="2008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Segoe Condensed" panose="020B0606040200020203" pitchFamily="34" charset="0"/>
              </a:rPr>
              <a:t>Move this Start mission button in line with the banner indicators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17D96E-F76F-DA08-3DC5-3ED27ADF1969}"/>
              </a:ext>
            </a:extLst>
          </p:cNvPr>
          <p:cNvSpPr txBox="1"/>
          <p:nvPr/>
        </p:nvSpPr>
        <p:spPr>
          <a:xfrm>
            <a:off x="4797633" y="6096197"/>
            <a:ext cx="280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Segoe Condensed" panose="020B0606040200020203" pitchFamily="34" charset="0"/>
              </a:rPr>
              <a:t>Move this left so that it is indented as much as the start mission button on the right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B0766F2-348C-3243-D408-531A84805015}"/>
              </a:ext>
            </a:extLst>
          </p:cNvPr>
          <p:cNvCxnSpPr>
            <a:cxnSpLocks/>
          </p:cNvCxnSpPr>
          <p:nvPr/>
        </p:nvCxnSpPr>
        <p:spPr>
          <a:xfrm flipH="1">
            <a:off x="4963886" y="5959771"/>
            <a:ext cx="24740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7CF432B-88FD-25A6-0EF9-1E908D8DC069}"/>
              </a:ext>
            </a:extLst>
          </p:cNvPr>
          <p:cNvCxnSpPr>
            <a:cxnSpLocks/>
          </p:cNvCxnSpPr>
          <p:nvPr/>
        </p:nvCxnSpPr>
        <p:spPr>
          <a:xfrm>
            <a:off x="1606731" y="849086"/>
            <a:ext cx="0" cy="5708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00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C053835-29C8-DA1A-BA65-CF427CF989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590"/>
          <a:stretch/>
        </p:blipFill>
        <p:spPr>
          <a:xfrm>
            <a:off x="0" y="300138"/>
            <a:ext cx="12192000" cy="553242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27B60C-2106-20B5-FB89-29B4AD7FBA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244" b="6267"/>
          <a:stretch/>
        </p:blipFill>
        <p:spPr>
          <a:xfrm>
            <a:off x="0" y="1025438"/>
            <a:ext cx="12192000" cy="49116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36D8733-6621-0FF7-88AC-715400A93A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6295" y="5555216"/>
            <a:ext cx="1644732" cy="318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B0EE485-19F3-6D27-AEB5-31508A0CD1D6}"/>
              </a:ext>
            </a:extLst>
          </p:cNvPr>
          <p:cNvSpPr/>
          <p:nvPr/>
        </p:nvSpPr>
        <p:spPr>
          <a:xfrm>
            <a:off x="6505303" y="5584371"/>
            <a:ext cx="339634" cy="248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43862F-D291-E9E9-F370-71549431FD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054" t="94171" r="15357" b="735"/>
          <a:stretch/>
        </p:blipFill>
        <p:spPr>
          <a:xfrm>
            <a:off x="7961810" y="5513816"/>
            <a:ext cx="2266407" cy="31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63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Froehlich</dc:creator>
  <cp:lastModifiedBy>Jon Froehlich</cp:lastModifiedBy>
  <cp:revision>1</cp:revision>
  <dcterms:created xsi:type="dcterms:W3CDTF">2023-01-31T18:10:59Z</dcterms:created>
  <dcterms:modified xsi:type="dcterms:W3CDTF">2023-01-31T18:20:03Z</dcterms:modified>
</cp:coreProperties>
</file>