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130" d="100"/>
          <a:sy n="130" d="100"/>
        </p:scale>
        <p:origin x="1328" y="8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2D16-8005-B570-73B3-A77B2BBAE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755F8-BA7F-F330-325D-66E7755FC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235D7-0C36-CEB5-7376-F7CE96AF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8323A-91EB-D855-C34E-ECD05252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7D89-9B2E-B49C-6E17-E5736511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5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A808-DEA8-2365-9CD8-DFB722DB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E72E0-9BA4-0B51-9726-D82A46ABA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B0BA2-DBCD-54EE-7805-2B52138C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9349C-76A2-C00E-3508-29DE258D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1A564-7BFC-B92D-527A-A937C5B0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25149-97B0-E461-F7E4-C8123A135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01C9C-D027-4D7E-F4AF-C0E4B4FA9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99DEE-5F53-C894-BC31-64543A08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EFDFA-E0EC-95DE-0694-407D6CD9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65AE-F4A5-2672-005E-5C115DE5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C5DC-1A22-F46A-B7F5-C89002C5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B7979-8640-0A94-030B-F50DEF196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AD9D4-E147-67A3-8704-280DBEBA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4070-9E8C-493B-9A80-889A526A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BFED0-F3ED-2C73-1D19-AD1AFF83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5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FB29-3EBF-22B4-EE18-BB1EC1AC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B267-50B5-E54C-D5AD-A78D4BBE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4FC10-5A64-C7DD-8221-88405700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285C0-FE7C-2B90-6BF6-C4C1953F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17F51-9FB6-AB00-E39B-0F03E6D6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1982-043F-F128-4681-7E6CEB3F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40D0-BC4F-E066-3508-B381294B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376BD-86DD-77D0-3E3A-D8F3FCDFB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C3F86-8B3F-9C8D-ED7E-9D391692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A3C55-47F2-1F96-D49F-0C985C27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BE07E-0B3D-FBD6-53E3-A6CAEEE8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C53D-F900-B5CB-7EFA-8A4FFCAF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60E68-9C8B-62D3-E94B-3C463A51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7E1AA-CD2C-300C-9201-72CFB36F3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8519A-3D48-DBE3-E04B-8799D8C4F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69F3E-F1FD-DE3B-0A77-343DC4B6D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EADD5-D9E8-CF62-FEAC-22F1AB46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DE2DA-702B-AF8A-46A8-C709D93D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81F61-E926-65E0-691E-27CA2E94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9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D4B9-3D47-B878-AAD0-A1449F86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8C3A8-2AF7-6D0E-5AEA-D3BFB6F6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C7F50-82B6-C75B-5280-2C722132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78BE1-61B1-5964-A52C-ED608C6A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1AEA9-5D03-7738-3FEA-CAD3AEBB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E77C9-8CED-3E9C-8B77-3A1A4367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39924-7961-91F2-E121-6138972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4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0B54-0F7F-EC83-872D-9527AB44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1080-E214-32A2-46EF-ADFFE02C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329CA-C6CB-AF12-27F7-6A3E16ECF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BB85C-866C-E305-B87A-BF88BC41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46CF9-4E74-199A-7FCE-52D42993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84EC4-13C7-90C9-7945-19FD61BC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090B-6E19-1F20-2CEC-B399FA36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F5E51-02F4-0A2F-C3D5-CB9F033A0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0AFD9-EF18-9CA2-D278-2801364EF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20B28-8726-52C7-9F40-7ACB6EB1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0D08D-6045-86B4-4741-AB38F9EB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36835-4D11-4EFA-C936-F22CC3BE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79CCB5-A437-DB27-77B9-D8BFC777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CAA2C-F371-1DEC-9621-42350637B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39B4D-E3F4-2024-FB2C-67B53204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B2397-4324-4967-B7E6-75F1314A085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23766-6286-F1FA-969F-F52EA37F6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DDE76-906A-CEC7-F1B3-134811CED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F1218-0E77-4270-918A-87944B1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C1D6BA-1003-8335-9715-53F35DC1F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750"/>
          <a:stretch/>
        </p:blipFill>
        <p:spPr>
          <a:xfrm>
            <a:off x="144992" y="0"/>
            <a:ext cx="11902015" cy="1731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6F2DF-8E82-CFBE-EA57-03A812DA7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1" y="1569611"/>
            <a:ext cx="5863517" cy="479507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694110-8CCB-EAED-7C2B-9D63AC682BAE}"/>
              </a:ext>
            </a:extLst>
          </p:cNvPr>
          <p:cNvSpPr/>
          <p:nvPr/>
        </p:nvSpPr>
        <p:spPr>
          <a:xfrm>
            <a:off x="6604000" y="1179443"/>
            <a:ext cx="4996070" cy="2341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3D20F9-3079-B4E8-7C06-C09E9F4F39CB}"/>
              </a:ext>
            </a:extLst>
          </p:cNvPr>
          <p:cNvSpPr/>
          <p:nvPr/>
        </p:nvSpPr>
        <p:spPr>
          <a:xfrm>
            <a:off x="144992" y="1331843"/>
            <a:ext cx="4996070" cy="2341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B9990-B95C-CC2A-9332-C43C72D07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6794" r="28325"/>
          <a:stretch/>
        </p:blipFill>
        <p:spPr>
          <a:xfrm>
            <a:off x="6211799" y="1892365"/>
            <a:ext cx="5460248" cy="43012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179A0E-1947-1C23-44AF-C6C0EFBB9A00}"/>
              </a:ext>
            </a:extLst>
          </p:cNvPr>
          <p:cNvSpPr txBox="1"/>
          <p:nvPr/>
        </p:nvSpPr>
        <p:spPr>
          <a:xfrm>
            <a:off x="6303003" y="1536127"/>
            <a:ext cx="517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" pitchFamily="2" charset="0"/>
              </a:rPr>
              <a:t>Obstacle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4F6FA6-D93C-FE2C-1327-CCA643420823}"/>
              </a:ext>
            </a:extLst>
          </p:cNvPr>
          <p:cNvSpPr/>
          <p:nvPr/>
        </p:nvSpPr>
        <p:spPr>
          <a:xfrm>
            <a:off x="425416" y="6193605"/>
            <a:ext cx="2303114" cy="256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6A28A-7E10-9971-5DA5-CBD38C3562B8}"/>
              </a:ext>
            </a:extLst>
          </p:cNvPr>
          <p:cNvSpPr txBox="1"/>
          <p:nvPr/>
        </p:nvSpPr>
        <p:spPr>
          <a:xfrm>
            <a:off x="387401" y="6103919"/>
            <a:ext cx="570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" pitchFamily="2" charset="0"/>
              </a:rPr>
              <a:t>Validator’s comment: </a:t>
            </a:r>
            <a:r>
              <a:rPr lang="en-US" sz="1400" b="1" dirty="0">
                <a:latin typeface="Raleway" pitchFamily="2" charset="0"/>
              </a:rPr>
              <a:t>this is not a crosswalk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B1FB9D-2F1F-42B1-BCF6-5207B8FA7922}"/>
              </a:ext>
            </a:extLst>
          </p:cNvPr>
          <p:cNvSpPr txBox="1"/>
          <p:nvPr/>
        </p:nvSpPr>
        <p:spPr>
          <a:xfrm>
            <a:off x="6211798" y="6103919"/>
            <a:ext cx="570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" pitchFamily="2" charset="0"/>
              </a:rPr>
              <a:t>Validator’s comment: </a:t>
            </a:r>
            <a:r>
              <a:rPr lang="en-US" sz="1400" b="1" dirty="0">
                <a:latin typeface="Raleway" pitchFamily="2" charset="0"/>
              </a:rPr>
              <a:t>this mailbox is not on the pedestrian path</a:t>
            </a:r>
          </a:p>
        </p:txBody>
      </p:sp>
    </p:spTree>
    <p:extLst>
      <p:ext uri="{BB962C8B-B14F-4D97-AF65-F5344CB8AC3E}">
        <p14:creationId xmlns:p14="http://schemas.microsoft.com/office/powerpoint/2010/main" val="158048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Froehlich</dc:creator>
  <cp:lastModifiedBy>Jon Froehlich</cp:lastModifiedBy>
  <cp:revision>1</cp:revision>
  <dcterms:created xsi:type="dcterms:W3CDTF">2022-08-19T13:14:53Z</dcterms:created>
  <dcterms:modified xsi:type="dcterms:W3CDTF">2022-08-19T13:23:45Z</dcterms:modified>
</cp:coreProperties>
</file>