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72" r:id="rId3"/>
    <p:sldId id="258" r:id="rId4"/>
    <p:sldId id="273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27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D361AD-3CDC-423E-A683-A006061C4610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763D2D-4054-4F8E-B420-E99B4D803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53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935E67-A333-411B-8C01-C034F7D6F8F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03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935E67-A333-411B-8C01-C034F7D6F8F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629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935E67-A333-411B-8C01-C034F7D6F8F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318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F96B0-181E-444C-9479-C3DB493253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B6144C-A475-4624-8BCF-1732842E75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66AA3-30DD-4B81-8745-3F6071A1E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C09A8-D7F7-438F-B59C-DE0C7FF81436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A9FFD-348D-4907-BD57-4939CB74D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DB5D29-0282-49C7-941A-E93C90660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05F9-210C-4AE5-8629-CD436641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763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CE4A6-8635-4773-A373-5EAECF793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DF8DBC-4620-465B-A389-D64B5E52ED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A0525F-FE70-4BF2-A12C-074C935C1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C09A8-D7F7-438F-B59C-DE0C7FF81436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22BA3-9A27-4A1B-B976-992751863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D7E8A8-32EA-4A28-A3B4-4B23A9681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05F9-210C-4AE5-8629-CD436641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663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142D4E-99A6-4168-AB57-409F86EE3B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7B1EB-4CB2-4818-8FD7-4C188F88B8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C5999-16B3-4C52-B00E-6B62E563E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C09A8-D7F7-438F-B59C-DE0C7FF81436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A3FD1-FCC4-4CF7-93BD-47FAEE284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BCA47A-2D01-4B4A-9B6D-A0FC376DD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05F9-210C-4AE5-8629-CD436641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444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5953B-B1A9-4D76-A16F-45894FBBA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A0DB7-3181-4A72-8FB8-93820B9424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C99E11-9FB2-43D0-B81E-F5983A04E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C09A8-D7F7-438F-B59C-DE0C7FF81436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23C27F-4C4D-43F5-94DA-8B1CA3C3D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72B78F-FC0B-408B-9B41-3A8EA1045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05F9-210C-4AE5-8629-CD436641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301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3DB10-E756-466E-A4D5-30601D230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0FA247-56EB-4BD8-850D-67B9AA81A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C9224B-6BE1-40B8-BA3F-E85468783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C09A8-D7F7-438F-B59C-DE0C7FF81436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658B47-2FB9-45B2-A7C5-FD6D4E47A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1E7336-0AF1-4ED2-BBAF-6831CD714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05F9-210C-4AE5-8629-CD436641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075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8399F-4AC9-4446-B68B-61958F5B3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8646B3-BDE0-4028-A820-80C40B6351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CAE79A-D321-49BB-994D-DA04D37445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1DE657-4A18-4217-B4F8-85056F014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C09A8-D7F7-438F-B59C-DE0C7FF81436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45722F-9197-4C0F-80F6-151241D7F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8BE125-918B-4BA9-8164-BBD388AD3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05F9-210C-4AE5-8629-CD436641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777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9474E-284E-455B-8592-FB74FCBAB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68B140-2093-4B43-A11F-9FA04528A8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68F1CD-F3C9-404E-8B55-5EBE27DF09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4FAF01-258A-49B9-BEBD-05F1960C02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24E0B3-6E90-4A0B-A0AF-2C0DF22B0D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84A53A-08D5-4B7A-BBA0-6C078FF85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C09A8-D7F7-438F-B59C-DE0C7FF81436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57D35A-61F1-4399-9F14-0E7246EB1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FDFA7F-A088-4428-99D4-D1749A03B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05F9-210C-4AE5-8629-CD436641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780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F3E03-2826-41BA-9B0C-73CD47989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094851-CAEE-428B-AB87-95C0D7AB8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C09A8-D7F7-438F-B59C-DE0C7FF81436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7C3CA2-A93A-48F9-B5AC-A11BFB862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A2A353-3FB8-4F04-96F4-E1C8EDB6C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05F9-210C-4AE5-8629-CD436641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79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030C46-090A-4A1A-A0CF-A6D77ADA6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C09A8-D7F7-438F-B59C-DE0C7FF81436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97C971-F9E6-40BF-9C7E-F1FB8B5BB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AD4770-6FBF-43EC-B5FE-308FF1A8B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05F9-210C-4AE5-8629-CD436641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87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8AC64-D36B-429F-B01F-E1B5C7D11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69B2A-7019-4A1C-9955-714FCB18F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0E50CA-321D-49C6-85C3-1D70D452B2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DD33DA-2CFA-4936-B624-ABFFFC1C1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C09A8-D7F7-438F-B59C-DE0C7FF81436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7DA430-9CFE-49DB-BFCC-BF843FBFE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DFA237-6EDA-47B4-B08D-91F70996E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05F9-210C-4AE5-8629-CD436641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14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BDD22-8BA7-4FF6-832E-88C920369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37926A-0424-44D5-ADCB-B0BCEB7887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53F921-A6CF-49B3-9773-CBE4BA5AF9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1AB678-D731-46C9-9C27-9B3BB6B6F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C09A8-D7F7-438F-B59C-DE0C7FF81436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EDF868-07D0-455F-93A3-0D910E670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16B031-1F0E-426C-8F26-13098455C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05F9-210C-4AE5-8629-CD436641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495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B37DD4-4BC8-4AFE-B349-27C512B5E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30248A-E817-4DA2-BC50-374A827A5B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EE025F-ED6E-4593-B22F-4EC41DEB26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7C09A8-D7F7-438F-B59C-DE0C7FF81436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6BBBB4-7934-46FC-8AA3-B242278C46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4DF9B-4EB2-44CD-815F-FF666893B3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805F9-210C-4AE5-8629-CD436641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72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4492C2-114C-458A-8FE9-EF4B91CF6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following slides includes test results from the getINITModel2 and </a:t>
            </a:r>
            <a:r>
              <a:rPr lang="en-US" dirty="0" err="1"/>
              <a:t>ftINIT</a:t>
            </a:r>
            <a:r>
              <a:rPr lang="en-US" dirty="0"/>
              <a:t>, showing that </a:t>
            </a:r>
            <a:r>
              <a:rPr lang="en-US" dirty="0" err="1"/>
              <a:t>ftINIT</a:t>
            </a:r>
            <a:r>
              <a:rPr lang="en-US" dirty="0"/>
              <a:t> gives more similar results to the original </a:t>
            </a:r>
            <a:r>
              <a:rPr lang="en-US" dirty="0" err="1"/>
              <a:t>tINIT</a:t>
            </a:r>
            <a:r>
              <a:rPr lang="en-US" dirty="0"/>
              <a:t> than getINITModel2. </a:t>
            </a:r>
          </a:p>
        </p:txBody>
      </p:sp>
    </p:spTree>
    <p:extLst>
      <p:ext uri="{BB962C8B-B14F-4D97-AF65-F5344CB8AC3E}">
        <p14:creationId xmlns:p14="http://schemas.microsoft.com/office/powerpoint/2010/main" val="2748471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CF80503-9012-4973-87AD-2C6E55EF6355}"/>
              </a:ext>
            </a:extLst>
          </p:cNvPr>
          <p:cNvSpPr/>
          <p:nvPr/>
        </p:nvSpPr>
        <p:spPr>
          <a:xfrm>
            <a:off x="1182253" y="1440854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e1[s]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F71AB27-DEE4-4716-81DB-FE4A288D0971}"/>
              </a:ext>
            </a:extLst>
          </p:cNvPr>
          <p:cNvSpPr/>
          <p:nvPr/>
        </p:nvSpPr>
        <p:spPr>
          <a:xfrm>
            <a:off x="120073" y="1362344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S1</a:t>
            </a:r>
          </a:p>
        </p:txBody>
      </p:sp>
      <p:sp>
        <p:nvSpPr>
          <p:cNvPr id="6" name="Arrow: Left-Right 5">
            <a:extLst>
              <a:ext uri="{FF2B5EF4-FFF2-40B4-BE49-F238E27FC236}">
                <a16:creationId xmlns:a16="http://schemas.microsoft.com/office/drawing/2014/main" id="{D4CA6840-0026-4940-829A-D2000374139D}"/>
              </a:ext>
            </a:extLst>
          </p:cNvPr>
          <p:cNvSpPr/>
          <p:nvPr/>
        </p:nvSpPr>
        <p:spPr>
          <a:xfrm>
            <a:off x="822037" y="1496272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C65F9A8-47D1-4B97-B743-69FDDE746C6F}"/>
              </a:ext>
            </a:extLst>
          </p:cNvPr>
          <p:cNvSpPr/>
          <p:nvPr/>
        </p:nvSpPr>
        <p:spPr>
          <a:xfrm>
            <a:off x="2221345" y="1362344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03B038D-AE9E-43E5-946A-B5C4E6D557A8}"/>
              </a:ext>
            </a:extLst>
          </p:cNvPr>
          <p:cNvSpPr/>
          <p:nvPr/>
        </p:nvSpPr>
        <p:spPr>
          <a:xfrm>
            <a:off x="3205021" y="1436236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e1[c]</a:t>
            </a:r>
          </a:p>
        </p:txBody>
      </p:sp>
      <p:sp>
        <p:nvSpPr>
          <p:cNvPr id="47" name="Arrow: Left-Right 46">
            <a:extLst>
              <a:ext uri="{FF2B5EF4-FFF2-40B4-BE49-F238E27FC236}">
                <a16:creationId xmlns:a16="http://schemas.microsoft.com/office/drawing/2014/main" id="{D4E56898-E171-46F3-B520-E5EF0EF2C7BD}"/>
              </a:ext>
            </a:extLst>
          </p:cNvPr>
          <p:cNvSpPr/>
          <p:nvPr/>
        </p:nvSpPr>
        <p:spPr>
          <a:xfrm>
            <a:off x="1886525" y="1496272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Arrow: Left-Right 47">
            <a:extLst>
              <a:ext uri="{FF2B5EF4-FFF2-40B4-BE49-F238E27FC236}">
                <a16:creationId xmlns:a16="http://schemas.microsoft.com/office/drawing/2014/main" id="{6D23C322-951D-4366-A0A7-DD1FE09BB0D7}"/>
              </a:ext>
            </a:extLst>
          </p:cNvPr>
          <p:cNvSpPr/>
          <p:nvPr/>
        </p:nvSpPr>
        <p:spPr>
          <a:xfrm>
            <a:off x="2870199" y="1505508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AD13473-6C57-474B-8EBD-9AEC234F1445}"/>
              </a:ext>
            </a:extLst>
          </p:cNvPr>
          <p:cNvSpPr/>
          <p:nvPr/>
        </p:nvSpPr>
        <p:spPr>
          <a:xfrm>
            <a:off x="1182253" y="2265198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e2[s]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04431F00-A399-4DFD-B8E4-4EE00A58503D}"/>
              </a:ext>
            </a:extLst>
          </p:cNvPr>
          <p:cNvSpPr/>
          <p:nvPr/>
        </p:nvSpPr>
        <p:spPr>
          <a:xfrm>
            <a:off x="120073" y="2186688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S2</a:t>
            </a:r>
          </a:p>
        </p:txBody>
      </p:sp>
      <p:sp>
        <p:nvSpPr>
          <p:cNvPr id="51" name="Arrow: Left-Right 50">
            <a:extLst>
              <a:ext uri="{FF2B5EF4-FFF2-40B4-BE49-F238E27FC236}">
                <a16:creationId xmlns:a16="http://schemas.microsoft.com/office/drawing/2014/main" id="{3D9AE29F-0B65-48C0-8087-3ADE93349A22}"/>
              </a:ext>
            </a:extLst>
          </p:cNvPr>
          <p:cNvSpPr/>
          <p:nvPr/>
        </p:nvSpPr>
        <p:spPr>
          <a:xfrm>
            <a:off x="822037" y="2320616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30AB046F-6ABF-49C7-9BF0-7BDC64D6FF16}"/>
              </a:ext>
            </a:extLst>
          </p:cNvPr>
          <p:cNvSpPr/>
          <p:nvPr/>
        </p:nvSpPr>
        <p:spPr>
          <a:xfrm>
            <a:off x="2221345" y="2186688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E2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CFA809C1-4F71-4246-BEC7-CF481CBCEF40}"/>
              </a:ext>
            </a:extLst>
          </p:cNvPr>
          <p:cNvSpPr/>
          <p:nvPr/>
        </p:nvSpPr>
        <p:spPr>
          <a:xfrm>
            <a:off x="3205021" y="2260580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e2[c]</a:t>
            </a:r>
          </a:p>
        </p:txBody>
      </p:sp>
      <p:sp>
        <p:nvSpPr>
          <p:cNvPr id="54" name="Arrow: Left-Right 53">
            <a:extLst>
              <a:ext uri="{FF2B5EF4-FFF2-40B4-BE49-F238E27FC236}">
                <a16:creationId xmlns:a16="http://schemas.microsoft.com/office/drawing/2014/main" id="{F2E84B4C-3263-4782-B344-6464C9725C00}"/>
              </a:ext>
            </a:extLst>
          </p:cNvPr>
          <p:cNvSpPr/>
          <p:nvPr/>
        </p:nvSpPr>
        <p:spPr>
          <a:xfrm>
            <a:off x="1886525" y="2320616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Arrow: Left-Right 54">
            <a:extLst>
              <a:ext uri="{FF2B5EF4-FFF2-40B4-BE49-F238E27FC236}">
                <a16:creationId xmlns:a16="http://schemas.microsoft.com/office/drawing/2014/main" id="{AC1B802F-BBF7-4C59-B870-D2C93374CEAF}"/>
              </a:ext>
            </a:extLst>
          </p:cNvPr>
          <p:cNvSpPr/>
          <p:nvPr/>
        </p:nvSpPr>
        <p:spPr>
          <a:xfrm>
            <a:off x="2870199" y="2329852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4C46FCF-6374-4992-AF91-4C22A2D4F0BC}"/>
              </a:ext>
            </a:extLst>
          </p:cNvPr>
          <p:cNvSpPr/>
          <p:nvPr/>
        </p:nvSpPr>
        <p:spPr>
          <a:xfrm>
            <a:off x="1182253" y="3149576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e3[s]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D8EE1AB0-075F-416A-A169-B3AF7C14BC70}"/>
              </a:ext>
            </a:extLst>
          </p:cNvPr>
          <p:cNvSpPr/>
          <p:nvPr/>
        </p:nvSpPr>
        <p:spPr>
          <a:xfrm>
            <a:off x="120073" y="3071066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S3</a:t>
            </a:r>
          </a:p>
        </p:txBody>
      </p:sp>
      <p:sp>
        <p:nvSpPr>
          <p:cNvPr id="65" name="Arrow: Left-Right 64">
            <a:extLst>
              <a:ext uri="{FF2B5EF4-FFF2-40B4-BE49-F238E27FC236}">
                <a16:creationId xmlns:a16="http://schemas.microsoft.com/office/drawing/2014/main" id="{1C092861-717B-418E-BB7C-0833DF4649B5}"/>
              </a:ext>
            </a:extLst>
          </p:cNvPr>
          <p:cNvSpPr/>
          <p:nvPr/>
        </p:nvSpPr>
        <p:spPr>
          <a:xfrm>
            <a:off x="822037" y="3204994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D4D36013-6F3A-47C4-A88C-564A3194166C}"/>
              </a:ext>
            </a:extLst>
          </p:cNvPr>
          <p:cNvSpPr/>
          <p:nvPr/>
        </p:nvSpPr>
        <p:spPr>
          <a:xfrm>
            <a:off x="2221345" y="3071066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E3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AC446772-4B27-48F1-9253-27A002AF35B5}"/>
              </a:ext>
            </a:extLst>
          </p:cNvPr>
          <p:cNvSpPr/>
          <p:nvPr/>
        </p:nvSpPr>
        <p:spPr>
          <a:xfrm>
            <a:off x="3205021" y="3144958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e3[c]</a:t>
            </a:r>
          </a:p>
        </p:txBody>
      </p:sp>
      <p:sp>
        <p:nvSpPr>
          <p:cNvPr id="68" name="Arrow: Left-Right 67">
            <a:extLst>
              <a:ext uri="{FF2B5EF4-FFF2-40B4-BE49-F238E27FC236}">
                <a16:creationId xmlns:a16="http://schemas.microsoft.com/office/drawing/2014/main" id="{5ACACC2D-7307-4BCC-917B-E9993EEAC41E}"/>
              </a:ext>
            </a:extLst>
          </p:cNvPr>
          <p:cNvSpPr/>
          <p:nvPr/>
        </p:nvSpPr>
        <p:spPr>
          <a:xfrm>
            <a:off x="1886525" y="3204994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Arrow: Left-Right 68">
            <a:extLst>
              <a:ext uri="{FF2B5EF4-FFF2-40B4-BE49-F238E27FC236}">
                <a16:creationId xmlns:a16="http://schemas.microsoft.com/office/drawing/2014/main" id="{50327B74-CA43-4A5E-B6EB-6B8DFF14687D}"/>
              </a:ext>
            </a:extLst>
          </p:cNvPr>
          <p:cNvSpPr/>
          <p:nvPr/>
        </p:nvSpPr>
        <p:spPr>
          <a:xfrm>
            <a:off x="2870199" y="3214230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FDEC5181-D3F8-4387-AC09-D07B690ECE3F}"/>
              </a:ext>
            </a:extLst>
          </p:cNvPr>
          <p:cNvSpPr/>
          <p:nvPr/>
        </p:nvSpPr>
        <p:spPr>
          <a:xfrm>
            <a:off x="1182253" y="3973912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e4[s]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A2D66296-C296-459E-B657-FBDE1D2589B1}"/>
              </a:ext>
            </a:extLst>
          </p:cNvPr>
          <p:cNvSpPr/>
          <p:nvPr/>
        </p:nvSpPr>
        <p:spPr>
          <a:xfrm>
            <a:off x="120073" y="3895402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S4</a:t>
            </a:r>
          </a:p>
        </p:txBody>
      </p:sp>
      <p:sp>
        <p:nvSpPr>
          <p:cNvPr id="72" name="Arrow: Left-Right 71">
            <a:extLst>
              <a:ext uri="{FF2B5EF4-FFF2-40B4-BE49-F238E27FC236}">
                <a16:creationId xmlns:a16="http://schemas.microsoft.com/office/drawing/2014/main" id="{F5B430E9-1D42-4B5C-AB92-7DAAC44C48BD}"/>
              </a:ext>
            </a:extLst>
          </p:cNvPr>
          <p:cNvSpPr/>
          <p:nvPr/>
        </p:nvSpPr>
        <p:spPr>
          <a:xfrm>
            <a:off x="822037" y="4029330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75EEDBF8-7F9D-43E0-B44B-D41AF8AC5CC1}"/>
              </a:ext>
            </a:extLst>
          </p:cNvPr>
          <p:cNvSpPr/>
          <p:nvPr/>
        </p:nvSpPr>
        <p:spPr>
          <a:xfrm>
            <a:off x="2221345" y="3895402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E4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6CF58DEC-591E-4B5F-A31D-E438FAC1A6E5}"/>
              </a:ext>
            </a:extLst>
          </p:cNvPr>
          <p:cNvSpPr/>
          <p:nvPr/>
        </p:nvSpPr>
        <p:spPr>
          <a:xfrm>
            <a:off x="3205021" y="3969294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e4[c]</a:t>
            </a:r>
          </a:p>
        </p:txBody>
      </p:sp>
      <p:sp>
        <p:nvSpPr>
          <p:cNvPr id="75" name="Arrow: Left-Right 74">
            <a:extLst>
              <a:ext uri="{FF2B5EF4-FFF2-40B4-BE49-F238E27FC236}">
                <a16:creationId xmlns:a16="http://schemas.microsoft.com/office/drawing/2014/main" id="{3D5E6688-A280-4C40-9755-C8DC43CBBD18}"/>
              </a:ext>
            </a:extLst>
          </p:cNvPr>
          <p:cNvSpPr/>
          <p:nvPr/>
        </p:nvSpPr>
        <p:spPr>
          <a:xfrm>
            <a:off x="1886525" y="4029330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Arrow: Left-Right 75">
            <a:extLst>
              <a:ext uri="{FF2B5EF4-FFF2-40B4-BE49-F238E27FC236}">
                <a16:creationId xmlns:a16="http://schemas.microsoft.com/office/drawing/2014/main" id="{48F145A3-FE34-42E7-A6ED-3C3A32D308E7}"/>
              </a:ext>
            </a:extLst>
          </p:cNvPr>
          <p:cNvSpPr/>
          <p:nvPr/>
        </p:nvSpPr>
        <p:spPr>
          <a:xfrm>
            <a:off x="2870199" y="4038566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AF309397-D0D1-4D96-8105-F05DDC1A701F}"/>
              </a:ext>
            </a:extLst>
          </p:cNvPr>
          <p:cNvSpPr/>
          <p:nvPr/>
        </p:nvSpPr>
        <p:spPr>
          <a:xfrm>
            <a:off x="1182253" y="4785569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e5[s]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1346E4E2-11E4-4F27-A87F-06E52F46EAEE}"/>
              </a:ext>
            </a:extLst>
          </p:cNvPr>
          <p:cNvSpPr/>
          <p:nvPr/>
        </p:nvSpPr>
        <p:spPr>
          <a:xfrm>
            <a:off x="120073" y="4707059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S5</a:t>
            </a:r>
          </a:p>
        </p:txBody>
      </p:sp>
      <p:sp>
        <p:nvSpPr>
          <p:cNvPr id="79" name="Arrow: Left-Right 78">
            <a:extLst>
              <a:ext uri="{FF2B5EF4-FFF2-40B4-BE49-F238E27FC236}">
                <a16:creationId xmlns:a16="http://schemas.microsoft.com/office/drawing/2014/main" id="{9F443FC8-A9C5-46B3-AF2B-5BED0AC603EB}"/>
              </a:ext>
            </a:extLst>
          </p:cNvPr>
          <p:cNvSpPr/>
          <p:nvPr/>
        </p:nvSpPr>
        <p:spPr>
          <a:xfrm>
            <a:off x="822037" y="4840987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235E8945-00A4-4935-BCF8-75980C3498EE}"/>
              </a:ext>
            </a:extLst>
          </p:cNvPr>
          <p:cNvSpPr/>
          <p:nvPr/>
        </p:nvSpPr>
        <p:spPr>
          <a:xfrm>
            <a:off x="2221345" y="4707059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E5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793D4A88-7942-4F37-B11F-47AE94A093DC}"/>
              </a:ext>
            </a:extLst>
          </p:cNvPr>
          <p:cNvSpPr/>
          <p:nvPr/>
        </p:nvSpPr>
        <p:spPr>
          <a:xfrm>
            <a:off x="3205021" y="4780951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e5[c]</a:t>
            </a:r>
          </a:p>
        </p:txBody>
      </p:sp>
      <p:sp>
        <p:nvSpPr>
          <p:cNvPr id="82" name="Arrow: Left-Right 81">
            <a:extLst>
              <a:ext uri="{FF2B5EF4-FFF2-40B4-BE49-F238E27FC236}">
                <a16:creationId xmlns:a16="http://schemas.microsoft.com/office/drawing/2014/main" id="{7F506E82-1344-46CC-96F0-EF7661DB4F93}"/>
              </a:ext>
            </a:extLst>
          </p:cNvPr>
          <p:cNvSpPr/>
          <p:nvPr/>
        </p:nvSpPr>
        <p:spPr>
          <a:xfrm>
            <a:off x="1886525" y="4840987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Arrow: Left-Right 82">
            <a:extLst>
              <a:ext uri="{FF2B5EF4-FFF2-40B4-BE49-F238E27FC236}">
                <a16:creationId xmlns:a16="http://schemas.microsoft.com/office/drawing/2014/main" id="{EB7AAC86-C771-49B6-B3FF-4289C41EC06E}"/>
              </a:ext>
            </a:extLst>
          </p:cNvPr>
          <p:cNvSpPr/>
          <p:nvPr/>
        </p:nvSpPr>
        <p:spPr>
          <a:xfrm>
            <a:off x="2870199" y="4850223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BE744161-2276-4F5B-BDF9-6EF220851A13}"/>
              </a:ext>
            </a:extLst>
          </p:cNvPr>
          <p:cNvSpPr/>
          <p:nvPr/>
        </p:nvSpPr>
        <p:spPr>
          <a:xfrm>
            <a:off x="1182253" y="5606461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e6[s]</a:t>
            </a: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DCA5AD62-7ABE-40FC-AA01-796A92BF02F8}"/>
              </a:ext>
            </a:extLst>
          </p:cNvPr>
          <p:cNvSpPr/>
          <p:nvPr/>
        </p:nvSpPr>
        <p:spPr>
          <a:xfrm>
            <a:off x="120073" y="5527951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S6</a:t>
            </a:r>
          </a:p>
        </p:txBody>
      </p:sp>
      <p:sp>
        <p:nvSpPr>
          <p:cNvPr id="86" name="Arrow: Left-Right 85">
            <a:extLst>
              <a:ext uri="{FF2B5EF4-FFF2-40B4-BE49-F238E27FC236}">
                <a16:creationId xmlns:a16="http://schemas.microsoft.com/office/drawing/2014/main" id="{78631723-64C7-4107-A2C3-A28D9E306C34}"/>
              </a:ext>
            </a:extLst>
          </p:cNvPr>
          <p:cNvSpPr/>
          <p:nvPr/>
        </p:nvSpPr>
        <p:spPr>
          <a:xfrm>
            <a:off x="822037" y="5661879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196F01F5-119C-4BF8-8D97-F04C3294C374}"/>
              </a:ext>
            </a:extLst>
          </p:cNvPr>
          <p:cNvSpPr/>
          <p:nvPr/>
        </p:nvSpPr>
        <p:spPr>
          <a:xfrm>
            <a:off x="2221345" y="5527951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E6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EF7EC43E-3CD8-4DEB-9829-223B0C670D51}"/>
              </a:ext>
            </a:extLst>
          </p:cNvPr>
          <p:cNvSpPr/>
          <p:nvPr/>
        </p:nvSpPr>
        <p:spPr>
          <a:xfrm>
            <a:off x="3205021" y="5601843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e6[c]</a:t>
            </a:r>
          </a:p>
        </p:txBody>
      </p:sp>
      <p:sp>
        <p:nvSpPr>
          <p:cNvPr id="89" name="Arrow: Left-Right 88">
            <a:extLst>
              <a:ext uri="{FF2B5EF4-FFF2-40B4-BE49-F238E27FC236}">
                <a16:creationId xmlns:a16="http://schemas.microsoft.com/office/drawing/2014/main" id="{F1FC9C22-A6A9-44EA-B57D-14118D8BD7B4}"/>
              </a:ext>
            </a:extLst>
          </p:cNvPr>
          <p:cNvSpPr/>
          <p:nvPr/>
        </p:nvSpPr>
        <p:spPr>
          <a:xfrm>
            <a:off x="1886525" y="5661879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Arrow: Left-Right 89">
            <a:extLst>
              <a:ext uri="{FF2B5EF4-FFF2-40B4-BE49-F238E27FC236}">
                <a16:creationId xmlns:a16="http://schemas.microsoft.com/office/drawing/2014/main" id="{AE1A1426-2D11-4CA5-A215-55585730921B}"/>
              </a:ext>
            </a:extLst>
          </p:cNvPr>
          <p:cNvSpPr/>
          <p:nvPr/>
        </p:nvSpPr>
        <p:spPr>
          <a:xfrm>
            <a:off x="2870199" y="5671115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FC956950-6187-4B9B-9897-F0C1402EAC81}"/>
              </a:ext>
            </a:extLst>
          </p:cNvPr>
          <p:cNvSpPr/>
          <p:nvPr/>
        </p:nvSpPr>
        <p:spPr>
          <a:xfrm>
            <a:off x="4199087" y="1343872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R1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6EC00967-8C7F-49C5-984C-72FDE15D0348}"/>
              </a:ext>
            </a:extLst>
          </p:cNvPr>
          <p:cNvSpPr/>
          <p:nvPr/>
        </p:nvSpPr>
        <p:spPr>
          <a:xfrm>
            <a:off x="5213941" y="1422381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x1[c]</a:t>
            </a:r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F96101EE-F72D-4744-8361-2ABB90712AFB}"/>
              </a:ext>
            </a:extLst>
          </p:cNvPr>
          <p:cNvCxnSpPr/>
          <p:nvPr/>
        </p:nvCxnSpPr>
        <p:spPr>
          <a:xfrm>
            <a:off x="3805385" y="1570162"/>
            <a:ext cx="360218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2CA1896D-8CC7-4747-912B-B3E1DE6D24C2}"/>
              </a:ext>
            </a:extLst>
          </p:cNvPr>
          <p:cNvCxnSpPr>
            <a:cxnSpLocks/>
          </p:cNvCxnSpPr>
          <p:nvPr/>
        </p:nvCxnSpPr>
        <p:spPr>
          <a:xfrm flipV="1">
            <a:off x="3805385" y="1796454"/>
            <a:ext cx="393702" cy="390234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8D4BF73D-DBE4-47F0-A3F1-680851EAA968}"/>
              </a:ext>
            </a:extLst>
          </p:cNvPr>
          <p:cNvCxnSpPr/>
          <p:nvPr/>
        </p:nvCxnSpPr>
        <p:spPr>
          <a:xfrm>
            <a:off x="4800905" y="1579399"/>
            <a:ext cx="360218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tangle 100">
            <a:extLst>
              <a:ext uri="{FF2B5EF4-FFF2-40B4-BE49-F238E27FC236}">
                <a16:creationId xmlns:a16="http://schemas.microsoft.com/office/drawing/2014/main" id="{499B90F3-D087-4D11-96BD-2DA189000B2C}"/>
              </a:ext>
            </a:extLst>
          </p:cNvPr>
          <p:cNvSpPr/>
          <p:nvPr/>
        </p:nvSpPr>
        <p:spPr>
          <a:xfrm>
            <a:off x="5209613" y="3131103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x3[c]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CE461934-2776-4598-9AF6-BFE2B7A7EA8B}"/>
              </a:ext>
            </a:extLst>
          </p:cNvPr>
          <p:cNvSpPr/>
          <p:nvPr/>
        </p:nvSpPr>
        <p:spPr>
          <a:xfrm>
            <a:off x="5209613" y="2195255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x2[c]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3BFD2EDB-BDC6-4D2D-A18C-5CE3B297E790}"/>
              </a:ext>
            </a:extLst>
          </p:cNvPr>
          <p:cNvSpPr/>
          <p:nvPr/>
        </p:nvSpPr>
        <p:spPr>
          <a:xfrm>
            <a:off x="5559286" y="3821512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x4[c]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6DCC491A-8567-44CC-A325-5E4F313F92F4}"/>
              </a:ext>
            </a:extLst>
          </p:cNvPr>
          <p:cNvSpPr/>
          <p:nvPr/>
        </p:nvSpPr>
        <p:spPr>
          <a:xfrm>
            <a:off x="5187572" y="4755280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x5[c]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356E1B3B-7B98-4C48-87D7-F541AA961164}"/>
              </a:ext>
            </a:extLst>
          </p:cNvPr>
          <p:cNvSpPr/>
          <p:nvPr/>
        </p:nvSpPr>
        <p:spPr>
          <a:xfrm>
            <a:off x="5209613" y="5560833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x6[c]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83B7826E-9CAE-4131-A38F-9F94C367B3E4}"/>
              </a:ext>
            </a:extLst>
          </p:cNvPr>
          <p:cNvSpPr/>
          <p:nvPr/>
        </p:nvSpPr>
        <p:spPr>
          <a:xfrm>
            <a:off x="6742846" y="1343872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x7[c]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4E95497B-CAEC-4020-B221-FE5649B1DE75}"/>
              </a:ext>
            </a:extLst>
          </p:cNvPr>
          <p:cNvSpPr/>
          <p:nvPr/>
        </p:nvSpPr>
        <p:spPr>
          <a:xfrm>
            <a:off x="6786725" y="2246725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x8[c]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F48B91F7-8529-4E0A-A4D8-338D316AF6DA}"/>
              </a:ext>
            </a:extLst>
          </p:cNvPr>
          <p:cNvSpPr/>
          <p:nvPr/>
        </p:nvSpPr>
        <p:spPr>
          <a:xfrm>
            <a:off x="6991376" y="3246430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x9[c]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C73B65F2-23C6-4F84-A2FF-21DDD9FE8030}"/>
              </a:ext>
            </a:extLst>
          </p:cNvPr>
          <p:cNvSpPr/>
          <p:nvPr/>
        </p:nvSpPr>
        <p:spPr>
          <a:xfrm>
            <a:off x="7613511" y="5980533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x11[c]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F5CEC9E5-3841-477E-911C-56EFD176FD17}"/>
              </a:ext>
            </a:extLst>
          </p:cNvPr>
          <p:cNvSpPr/>
          <p:nvPr/>
        </p:nvSpPr>
        <p:spPr>
          <a:xfrm>
            <a:off x="7577550" y="5327061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x10[c]</a:t>
            </a:r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890E1181-B2CA-4860-8592-009FA4884AC2}"/>
              </a:ext>
            </a:extLst>
          </p:cNvPr>
          <p:cNvSpPr/>
          <p:nvPr/>
        </p:nvSpPr>
        <p:spPr>
          <a:xfrm>
            <a:off x="4163128" y="2172495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R2</a:t>
            </a:r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7CC6DD4B-2C9C-4752-823C-52D027976FC6}"/>
              </a:ext>
            </a:extLst>
          </p:cNvPr>
          <p:cNvSpPr/>
          <p:nvPr/>
        </p:nvSpPr>
        <p:spPr>
          <a:xfrm>
            <a:off x="4124090" y="2875949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R3</a:t>
            </a:r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FCFB5C19-3AC0-491C-8B64-1FD38DC78047}"/>
              </a:ext>
            </a:extLst>
          </p:cNvPr>
          <p:cNvSpPr/>
          <p:nvPr/>
        </p:nvSpPr>
        <p:spPr>
          <a:xfrm>
            <a:off x="4545739" y="3414497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R4</a:t>
            </a:r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90984A4B-3851-439B-A70B-2963908B750B}"/>
              </a:ext>
            </a:extLst>
          </p:cNvPr>
          <p:cNvSpPr/>
          <p:nvPr/>
        </p:nvSpPr>
        <p:spPr>
          <a:xfrm>
            <a:off x="6009413" y="1742714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R5</a:t>
            </a:r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DE799D99-F41C-422D-9B45-DE85FFD4F322}"/>
              </a:ext>
            </a:extLst>
          </p:cNvPr>
          <p:cNvSpPr/>
          <p:nvPr/>
        </p:nvSpPr>
        <p:spPr>
          <a:xfrm>
            <a:off x="6009412" y="2610808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R6</a:t>
            </a:r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964C4BE6-51D4-4431-ADE5-7862CDFC17F7}"/>
              </a:ext>
            </a:extLst>
          </p:cNvPr>
          <p:cNvSpPr/>
          <p:nvPr/>
        </p:nvSpPr>
        <p:spPr>
          <a:xfrm>
            <a:off x="6376307" y="3812275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R7</a:t>
            </a:r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D2F282AF-87DD-421D-95DA-4849DE7BC8BA}"/>
              </a:ext>
            </a:extLst>
          </p:cNvPr>
          <p:cNvSpPr/>
          <p:nvPr/>
        </p:nvSpPr>
        <p:spPr>
          <a:xfrm>
            <a:off x="6227947" y="4459199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R8</a:t>
            </a:r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527463C6-B52F-4B4B-B77D-50A0CD33ADDF}"/>
              </a:ext>
            </a:extLst>
          </p:cNvPr>
          <p:cNvSpPr/>
          <p:nvPr/>
        </p:nvSpPr>
        <p:spPr>
          <a:xfrm>
            <a:off x="6354770" y="5283188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R9</a:t>
            </a:r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71C5F794-7CD5-4A81-BFC7-4BB6941F8095}"/>
              </a:ext>
            </a:extLst>
          </p:cNvPr>
          <p:cNvSpPr/>
          <p:nvPr/>
        </p:nvSpPr>
        <p:spPr>
          <a:xfrm>
            <a:off x="6332784" y="5920104"/>
            <a:ext cx="668935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R10</a:t>
            </a:r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6FEE09F4-3722-4E68-83CB-574F455F7047}"/>
              </a:ext>
            </a:extLst>
          </p:cNvPr>
          <p:cNvSpPr/>
          <p:nvPr/>
        </p:nvSpPr>
        <p:spPr>
          <a:xfrm>
            <a:off x="8582991" y="5592606"/>
            <a:ext cx="694684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R11</a:t>
            </a:r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7673BCBB-B8E1-47AE-B29E-AEF0C3F147E3}"/>
              </a:ext>
            </a:extLst>
          </p:cNvPr>
          <p:cNvSpPr/>
          <p:nvPr/>
        </p:nvSpPr>
        <p:spPr>
          <a:xfrm>
            <a:off x="8501875" y="4470218"/>
            <a:ext cx="694684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R12</a:t>
            </a:r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95F3B65E-8A46-47F6-8C5E-B5E9D308A301}"/>
              </a:ext>
            </a:extLst>
          </p:cNvPr>
          <p:cNvSpPr/>
          <p:nvPr/>
        </p:nvSpPr>
        <p:spPr>
          <a:xfrm>
            <a:off x="7837838" y="1639435"/>
            <a:ext cx="694684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R13</a:t>
            </a:r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8840C170-5B90-4305-9EEA-602B3A867AF1}"/>
              </a:ext>
            </a:extLst>
          </p:cNvPr>
          <p:cNvSpPr/>
          <p:nvPr/>
        </p:nvSpPr>
        <p:spPr>
          <a:xfrm>
            <a:off x="7026495" y="4190979"/>
            <a:ext cx="658089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R14</a:t>
            </a:r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55DD4B93-0E8B-4690-BAEF-0F7E17891D9E}"/>
              </a:ext>
            </a:extLst>
          </p:cNvPr>
          <p:cNvSpPr/>
          <p:nvPr/>
        </p:nvSpPr>
        <p:spPr>
          <a:xfrm>
            <a:off x="5995711" y="3297357"/>
            <a:ext cx="658089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R15</a:t>
            </a:r>
          </a:p>
        </p:txBody>
      </p: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2076C27E-947F-4D44-92CE-274ECAB5E3A7}"/>
              </a:ext>
            </a:extLst>
          </p:cNvPr>
          <p:cNvCxnSpPr>
            <a:cxnSpLocks/>
          </p:cNvCxnSpPr>
          <p:nvPr/>
        </p:nvCxnSpPr>
        <p:spPr>
          <a:xfrm>
            <a:off x="3863605" y="1819453"/>
            <a:ext cx="335482" cy="390327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30E16B0A-85B3-4B12-B31F-AA7974DB842C}"/>
              </a:ext>
            </a:extLst>
          </p:cNvPr>
          <p:cNvCxnSpPr>
            <a:cxnSpLocks/>
          </p:cNvCxnSpPr>
          <p:nvPr/>
        </p:nvCxnSpPr>
        <p:spPr>
          <a:xfrm flipV="1">
            <a:off x="3805385" y="2556144"/>
            <a:ext cx="357743" cy="514921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6622EA90-4B58-4B9E-87F9-026F1F0A138F}"/>
              </a:ext>
            </a:extLst>
          </p:cNvPr>
          <p:cNvCxnSpPr>
            <a:cxnSpLocks/>
          </p:cNvCxnSpPr>
          <p:nvPr/>
        </p:nvCxnSpPr>
        <p:spPr>
          <a:xfrm flipH="1" flipV="1">
            <a:off x="4836685" y="2547595"/>
            <a:ext cx="377256" cy="523470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64CE2680-33D7-47A8-A79D-BEC90665376C}"/>
              </a:ext>
            </a:extLst>
          </p:cNvPr>
          <p:cNvCxnSpPr>
            <a:cxnSpLocks/>
          </p:cNvCxnSpPr>
          <p:nvPr/>
        </p:nvCxnSpPr>
        <p:spPr>
          <a:xfrm flipV="1">
            <a:off x="4814894" y="2394507"/>
            <a:ext cx="283670" cy="18472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AD043AE1-9F5A-484E-BA12-C186ED78E2D1}"/>
              </a:ext>
            </a:extLst>
          </p:cNvPr>
          <p:cNvCxnSpPr>
            <a:cxnSpLocks/>
          </p:cNvCxnSpPr>
          <p:nvPr/>
        </p:nvCxnSpPr>
        <p:spPr>
          <a:xfrm flipH="1">
            <a:off x="3805386" y="3362012"/>
            <a:ext cx="401784" cy="441971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>
            <a:extLst>
              <a:ext uri="{FF2B5EF4-FFF2-40B4-BE49-F238E27FC236}">
                <a16:creationId xmlns:a16="http://schemas.microsoft.com/office/drawing/2014/main" id="{DFC58B4F-E51C-4FE8-86B8-FEE5244D70D3}"/>
              </a:ext>
            </a:extLst>
          </p:cNvPr>
          <p:cNvCxnSpPr>
            <a:cxnSpLocks/>
            <a:stCxn id="113" idx="6"/>
          </p:cNvCxnSpPr>
          <p:nvPr/>
        </p:nvCxnSpPr>
        <p:spPr>
          <a:xfrm>
            <a:off x="4705981" y="3102240"/>
            <a:ext cx="392583" cy="125846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ctor: Curved 144">
            <a:extLst>
              <a:ext uri="{FF2B5EF4-FFF2-40B4-BE49-F238E27FC236}">
                <a16:creationId xmlns:a16="http://schemas.microsoft.com/office/drawing/2014/main" id="{C5E874ED-B6FA-4B07-B31C-018F1E8247F6}"/>
              </a:ext>
            </a:extLst>
          </p:cNvPr>
          <p:cNvCxnSpPr>
            <a:cxnSpLocks/>
          </p:cNvCxnSpPr>
          <p:nvPr/>
        </p:nvCxnSpPr>
        <p:spPr>
          <a:xfrm rot="16200000" flipV="1">
            <a:off x="4135553" y="3644489"/>
            <a:ext cx="1272774" cy="831265"/>
          </a:xfrm>
          <a:prstGeom prst="curvedConnector3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ctor: Curved 146">
            <a:extLst>
              <a:ext uri="{FF2B5EF4-FFF2-40B4-BE49-F238E27FC236}">
                <a16:creationId xmlns:a16="http://schemas.microsoft.com/office/drawing/2014/main" id="{9DADA8AA-3ACE-44E5-B315-E83EC360DC62}"/>
              </a:ext>
            </a:extLst>
          </p:cNvPr>
          <p:cNvCxnSpPr>
            <a:cxnSpLocks/>
          </p:cNvCxnSpPr>
          <p:nvPr/>
        </p:nvCxnSpPr>
        <p:spPr>
          <a:xfrm rot="5400000">
            <a:off x="4741707" y="2649971"/>
            <a:ext cx="768444" cy="622069"/>
          </a:xfrm>
          <a:prstGeom prst="curvedConnector3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ctor: Curved 151">
            <a:extLst>
              <a:ext uri="{FF2B5EF4-FFF2-40B4-BE49-F238E27FC236}">
                <a16:creationId xmlns:a16="http://schemas.microsoft.com/office/drawing/2014/main" id="{E65FE519-72A0-4D65-880B-970D11F587E2}"/>
              </a:ext>
            </a:extLst>
          </p:cNvPr>
          <p:cNvCxnSpPr>
            <a:cxnSpLocks/>
          </p:cNvCxnSpPr>
          <p:nvPr/>
        </p:nvCxnSpPr>
        <p:spPr>
          <a:xfrm rot="10800000">
            <a:off x="4728021" y="3188802"/>
            <a:ext cx="831265" cy="743813"/>
          </a:xfrm>
          <a:prstGeom prst="curvedConnector3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>
            <a:extLst>
              <a:ext uri="{FF2B5EF4-FFF2-40B4-BE49-F238E27FC236}">
                <a16:creationId xmlns:a16="http://schemas.microsoft.com/office/drawing/2014/main" id="{4E8EDA30-47AD-452D-8723-19313CC14832}"/>
              </a:ext>
            </a:extLst>
          </p:cNvPr>
          <p:cNvCxnSpPr>
            <a:cxnSpLocks/>
          </p:cNvCxnSpPr>
          <p:nvPr/>
        </p:nvCxnSpPr>
        <p:spPr>
          <a:xfrm>
            <a:off x="5080982" y="3867079"/>
            <a:ext cx="402969" cy="193042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>
            <a:extLst>
              <a:ext uri="{FF2B5EF4-FFF2-40B4-BE49-F238E27FC236}">
                <a16:creationId xmlns:a16="http://schemas.microsoft.com/office/drawing/2014/main" id="{784316C7-C444-479E-8975-3A4CC9B00FB3}"/>
              </a:ext>
            </a:extLst>
          </p:cNvPr>
          <p:cNvCxnSpPr>
            <a:cxnSpLocks/>
          </p:cNvCxnSpPr>
          <p:nvPr/>
        </p:nvCxnSpPr>
        <p:spPr>
          <a:xfrm flipV="1">
            <a:off x="3863605" y="3895402"/>
            <a:ext cx="827520" cy="981077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>
            <a:extLst>
              <a:ext uri="{FF2B5EF4-FFF2-40B4-BE49-F238E27FC236}">
                <a16:creationId xmlns:a16="http://schemas.microsoft.com/office/drawing/2014/main" id="{A114FFBD-4176-4631-8DAD-BC06F87E7935}"/>
              </a:ext>
            </a:extLst>
          </p:cNvPr>
          <p:cNvCxnSpPr>
            <a:cxnSpLocks/>
          </p:cNvCxnSpPr>
          <p:nvPr/>
        </p:nvCxnSpPr>
        <p:spPr>
          <a:xfrm flipV="1">
            <a:off x="3657938" y="3949732"/>
            <a:ext cx="1103812" cy="1597900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>
            <a:extLst>
              <a:ext uri="{FF2B5EF4-FFF2-40B4-BE49-F238E27FC236}">
                <a16:creationId xmlns:a16="http://schemas.microsoft.com/office/drawing/2014/main" id="{E63ADBBB-07EA-4610-B0C5-DA0EC7D2AD15}"/>
              </a:ext>
            </a:extLst>
          </p:cNvPr>
          <p:cNvCxnSpPr>
            <a:cxnSpLocks/>
          </p:cNvCxnSpPr>
          <p:nvPr/>
        </p:nvCxnSpPr>
        <p:spPr>
          <a:xfrm>
            <a:off x="4836684" y="3925850"/>
            <a:ext cx="417768" cy="1602101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>
            <a:extLst>
              <a:ext uri="{FF2B5EF4-FFF2-40B4-BE49-F238E27FC236}">
                <a16:creationId xmlns:a16="http://schemas.microsoft.com/office/drawing/2014/main" id="{8D7895AE-0A58-4B2F-8ECB-12EAE88FCB62}"/>
              </a:ext>
            </a:extLst>
          </p:cNvPr>
          <p:cNvCxnSpPr>
            <a:cxnSpLocks/>
          </p:cNvCxnSpPr>
          <p:nvPr/>
        </p:nvCxnSpPr>
        <p:spPr>
          <a:xfrm>
            <a:off x="5877110" y="1588635"/>
            <a:ext cx="193754" cy="170177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165">
            <a:extLst>
              <a:ext uri="{FF2B5EF4-FFF2-40B4-BE49-F238E27FC236}">
                <a16:creationId xmlns:a16="http://schemas.microsoft.com/office/drawing/2014/main" id="{0DB88EB6-98BD-4B75-AEE8-DE62691585CA}"/>
              </a:ext>
            </a:extLst>
          </p:cNvPr>
          <p:cNvCxnSpPr>
            <a:cxnSpLocks/>
          </p:cNvCxnSpPr>
          <p:nvPr/>
        </p:nvCxnSpPr>
        <p:spPr>
          <a:xfrm flipV="1">
            <a:off x="6560114" y="1673723"/>
            <a:ext cx="182732" cy="95468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>
            <a:extLst>
              <a:ext uri="{FF2B5EF4-FFF2-40B4-BE49-F238E27FC236}">
                <a16:creationId xmlns:a16="http://schemas.microsoft.com/office/drawing/2014/main" id="{E585E714-F001-4287-8AD6-F85CC7C18F74}"/>
              </a:ext>
            </a:extLst>
          </p:cNvPr>
          <p:cNvCxnSpPr>
            <a:cxnSpLocks/>
          </p:cNvCxnSpPr>
          <p:nvPr/>
        </p:nvCxnSpPr>
        <p:spPr>
          <a:xfrm>
            <a:off x="6560114" y="2209780"/>
            <a:ext cx="180109" cy="110836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Arrow Connector 167">
            <a:extLst>
              <a:ext uri="{FF2B5EF4-FFF2-40B4-BE49-F238E27FC236}">
                <a16:creationId xmlns:a16="http://schemas.microsoft.com/office/drawing/2014/main" id="{24FD10EB-4065-4E0A-BA66-6A0F70793459}"/>
              </a:ext>
            </a:extLst>
          </p:cNvPr>
          <p:cNvCxnSpPr>
            <a:cxnSpLocks/>
          </p:cNvCxnSpPr>
          <p:nvPr/>
        </p:nvCxnSpPr>
        <p:spPr>
          <a:xfrm flipV="1">
            <a:off x="5829304" y="2186688"/>
            <a:ext cx="241560" cy="73892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TextBox 172">
            <a:extLst>
              <a:ext uri="{FF2B5EF4-FFF2-40B4-BE49-F238E27FC236}">
                <a16:creationId xmlns:a16="http://schemas.microsoft.com/office/drawing/2014/main" id="{55D386F7-6121-430C-B0D7-6730651DB869}"/>
              </a:ext>
            </a:extLst>
          </p:cNvPr>
          <p:cNvSpPr txBox="1"/>
          <p:nvPr/>
        </p:nvSpPr>
        <p:spPr>
          <a:xfrm>
            <a:off x="6581436" y="2014616"/>
            <a:ext cx="1947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</a:p>
        </p:txBody>
      </p:sp>
      <p:cxnSp>
        <p:nvCxnSpPr>
          <p:cNvPr id="174" name="Straight Arrow Connector 173">
            <a:extLst>
              <a:ext uri="{FF2B5EF4-FFF2-40B4-BE49-F238E27FC236}">
                <a16:creationId xmlns:a16="http://schemas.microsoft.com/office/drawing/2014/main" id="{1AFE1243-3980-49AB-A708-04EE36FD8505}"/>
              </a:ext>
            </a:extLst>
          </p:cNvPr>
          <p:cNvCxnSpPr>
            <a:cxnSpLocks/>
          </p:cNvCxnSpPr>
          <p:nvPr/>
        </p:nvCxnSpPr>
        <p:spPr>
          <a:xfrm flipH="1">
            <a:off x="6599531" y="2604929"/>
            <a:ext cx="187194" cy="151588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Arrow Connector 175">
            <a:extLst>
              <a:ext uri="{FF2B5EF4-FFF2-40B4-BE49-F238E27FC236}">
                <a16:creationId xmlns:a16="http://schemas.microsoft.com/office/drawing/2014/main" id="{427EBD81-539F-4910-BE95-CCC860C1CDF3}"/>
              </a:ext>
            </a:extLst>
          </p:cNvPr>
          <p:cNvCxnSpPr>
            <a:cxnSpLocks/>
          </p:cNvCxnSpPr>
          <p:nvPr/>
        </p:nvCxnSpPr>
        <p:spPr>
          <a:xfrm>
            <a:off x="7487270" y="1673723"/>
            <a:ext cx="208940" cy="141203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Arrow Connector 178">
            <a:extLst>
              <a:ext uri="{FF2B5EF4-FFF2-40B4-BE49-F238E27FC236}">
                <a16:creationId xmlns:a16="http://schemas.microsoft.com/office/drawing/2014/main" id="{DB302D30-A518-4510-8331-789386003C19}"/>
              </a:ext>
            </a:extLst>
          </p:cNvPr>
          <p:cNvCxnSpPr>
            <a:cxnSpLocks/>
          </p:cNvCxnSpPr>
          <p:nvPr/>
        </p:nvCxnSpPr>
        <p:spPr>
          <a:xfrm flipV="1">
            <a:off x="7487270" y="2153115"/>
            <a:ext cx="229701" cy="167501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Arrow Connector 180">
            <a:extLst>
              <a:ext uri="{FF2B5EF4-FFF2-40B4-BE49-F238E27FC236}">
                <a16:creationId xmlns:a16="http://schemas.microsoft.com/office/drawing/2014/main" id="{A3BC4611-A47C-43C9-B28D-9B836D73701D}"/>
              </a:ext>
            </a:extLst>
          </p:cNvPr>
          <p:cNvCxnSpPr>
            <a:cxnSpLocks/>
          </p:cNvCxnSpPr>
          <p:nvPr/>
        </p:nvCxnSpPr>
        <p:spPr>
          <a:xfrm>
            <a:off x="5892564" y="2498563"/>
            <a:ext cx="178300" cy="106366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>
            <a:extLst>
              <a:ext uri="{FF2B5EF4-FFF2-40B4-BE49-F238E27FC236}">
                <a16:creationId xmlns:a16="http://schemas.microsoft.com/office/drawing/2014/main" id="{2430113B-AE26-4E5A-B7F3-7419C5A2C3FC}"/>
              </a:ext>
            </a:extLst>
          </p:cNvPr>
          <p:cNvCxnSpPr>
            <a:cxnSpLocks/>
          </p:cNvCxnSpPr>
          <p:nvPr/>
        </p:nvCxnSpPr>
        <p:spPr>
          <a:xfrm>
            <a:off x="6591303" y="3076556"/>
            <a:ext cx="178300" cy="106366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Arrow Connector 184">
            <a:extLst>
              <a:ext uri="{FF2B5EF4-FFF2-40B4-BE49-F238E27FC236}">
                <a16:creationId xmlns:a16="http://schemas.microsoft.com/office/drawing/2014/main" id="{A1869CAA-DA3A-403E-A3E6-AE112DCF5872}"/>
              </a:ext>
            </a:extLst>
          </p:cNvPr>
          <p:cNvCxnSpPr>
            <a:cxnSpLocks/>
          </p:cNvCxnSpPr>
          <p:nvPr/>
        </p:nvCxnSpPr>
        <p:spPr>
          <a:xfrm flipH="1">
            <a:off x="5877110" y="3106133"/>
            <a:ext cx="184312" cy="191224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Arrow Connector 186">
            <a:extLst>
              <a:ext uri="{FF2B5EF4-FFF2-40B4-BE49-F238E27FC236}">
                <a16:creationId xmlns:a16="http://schemas.microsoft.com/office/drawing/2014/main" id="{AA97D8A9-ED55-4B74-A1E4-89C045A911EE}"/>
              </a:ext>
            </a:extLst>
          </p:cNvPr>
          <p:cNvCxnSpPr>
            <a:cxnSpLocks/>
          </p:cNvCxnSpPr>
          <p:nvPr/>
        </p:nvCxnSpPr>
        <p:spPr>
          <a:xfrm>
            <a:off x="5708424" y="3468033"/>
            <a:ext cx="253113" cy="45252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Arrow Connector 187">
            <a:extLst>
              <a:ext uri="{FF2B5EF4-FFF2-40B4-BE49-F238E27FC236}">
                <a16:creationId xmlns:a16="http://schemas.microsoft.com/office/drawing/2014/main" id="{3D66FBD5-C61C-4206-A9DA-AA2744D8D735}"/>
              </a:ext>
            </a:extLst>
          </p:cNvPr>
          <p:cNvCxnSpPr>
            <a:cxnSpLocks/>
          </p:cNvCxnSpPr>
          <p:nvPr/>
        </p:nvCxnSpPr>
        <p:spPr>
          <a:xfrm flipV="1">
            <a:off x="6687974" y="3435365"/>
            <a:ext cx="243729" cy="5155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Arrow Connector 195">
            <a:extLst>
              <a:ext uri="{FF2B5EF4-FFF2-40B4-BE49-F238E27FC236}">
                <a16:creationId xmlns:a16="http://schemas.microsoft.com/office/drawing/2014/main" id="{8D49D1AE-80F6-4482-B19C-6FA027CC6883}"/>
              </a:ext>
            </a:extLst>
          </p:cNvPr>
          <p:cNvCxnSpPr>
            <a:cxnSpLocks/>
          </p:cNvCxnSpPr>
          <p:nvPr/>
        </p:nvCxnSpPr>
        <p:spPr>
          <a:xfrm>
            <a:off x="6173800" y="3893007"/>
            <a:ext cx="253113" cy="45252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Arrow Connector 196">
            <a:extLst>
              <a:ext uri="{FF2B5EF4-FFF2-40B4-BE49-F238E27FC236}">
                <a16:creationId xmlns:a16="http://schemas.microsoft.com/office/drawing/2014/main" id="{8B050DEE-E389-4AF7-8503-C1BA7FFC7171}"/>
              </a:ext>
            </a:extLst>
          </p:cNvPr>
          <p:cNvCxnSpPr>
            <a:cxnSpLocks/>
          </p:cNvCxnSpPr>
          <p:nvPr/>
        </p:nvCxnSpPr>
        <p:spPr>
          <a:xfrm flipV="1">
            <a:off x="6864819" y="3640788"/>
            <a:ext cx="222088" cy="206967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Arrow Connector 198">
            <a:extLst>
              <a:ext uri="{FF2B5EF4-FFF2-40B4-BE49-F238E27FC236}">
                <a16:creationId xmlns:a16="http://schemas.microsoft.com/office/drawing/2014/main" id="{1D1CE40E-A2A2-4BEE-BE05-01262107C5F6}"/>
              </a:ext>
            </a:extLst>
          </p:cNvPr>
          <p:cNvCxnSpPr>
            <a:cxnSpLocks/>
          </p:cNvCxnSpPr>
          <p:nvPr/>
        </p:nvCxnSpPr>
        <p:spPr>
          <a:xfrm flipV="1">
            <a:off x="5848776" y="4780951"/>
            <a:ext cx="290048" cy="15240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Arrow Connector 200">
            <a:extLst>
              <a:ext uri="{FF2B5EF4-FFF2-40B4-BE49-F238E27FC236}">
                <a16:creationId xmlns:a16="http://schemas.microsoft.com/office/drawing/2014/main" id="{6EC96670-E81D-4C66-8047-E10BCED7A35B}"/>
              </a:ext>
            </a:extLst>
          </p:cNvPr>
          <p:cNvCxnSpPr>
            <a:cxnSpLocks/>
          </p:cNvCxnSpPr>
          <p:nvPr/>
        </p:nvCxnSpPr>
        <p:spPr>
          <a:xfrm flipV="1">
            <a:off x="6769603" y="3634862"/>
            <a:ext cx="521955" cy="854562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Arrow Connector 202">
            <a:extLst>
              <a:ext uri="{FF2B5EF4-FFF2-40B4-BE49-F238E27FC236}">
                <a16:creationId xmlns:a16="http://schemas.microsoft.com/office/drawing/2014/main" id="{08AD686E-F94D-4947-B397-BF6AF123FE4D}"/>
              </a:ext>
            </a:extLst>
          </p:cNvPr>
          <p:cNvCxnSpPr>
            <a:cxnSpLocks/>
          </p:cNvCxnSpPr>
          <p:nvPr/>
        </p:nvCxnSpPr>
        <p:spPr>
          <a:xfrm flipH="1">
            <a:off x="7351494" y="3680734"/>
            <a:ext cx="35595" cy="417376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Arrow Connector 208">
            <a:extLst>
              <a:ext uri="{FF2B5EF4-FFF2-40B4-BE49-F238E27FC236}">
                <a16:creationId xmlns:a16="http://schemas.microsoft.com/office/drawing/2014/main" id="{88367CBF-F9AA-44B2-A924-212DA3B4E3BC}"/>
              </a:ext>
            </a:extLst>
          </p:cNvPr>
          <p:cNvCxnSpPr>
            <a:cxnSpLocks/>
          </p:cNvCxnSpPr>
          <p:nvPr/>
        </p:nvCxnSpPr>
        <p:spPr>
          <a:xfrm flipH="1">
            <a:off x="5890619" y="4685490"/>
            <a:ext cx="1275297" cy="995260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Arrow Connector 210">
            <a:extLst>
              <a:ext uri="{FF2B5EF4-FFF2-40B4-BE49-F238E27FC236}">
                <a16:creationId xmlns:a16="http://schemas.microsoft.com/office/drawing/2014/main" id="{18B3FCD8-792D-4A03-AF31-71BB8273166F}"/>
              </a:ext>
            </a:extLst>
          </p:cNvPr>
          <p:cNvCxnSpPr>
            <a:cxnSpLocks/>
          </p:cNvCxnSpPr>
          <p:nvPr/>
        </p:nvCxnSpPr>
        <p:spPr>
          <a:xfrm flipV="1">
            <a:off x="5868357" y="5632060"/>
            <a:ext cx="431999" cy="144151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Arrow Connector 212">
            <a:extLst>
              <a:ext uri="{FF2B5EF4-FFF2-40B4-BE49-F238E27FC236}">
                <a16:creationId xmlns:a16="http://schemas.microsoft.com/office/drawing/2014/main" id="{FEBB8E50-98FF-45EB-9728-3F38256454CD}"/>
              </a:ext>
            </a:extLst>
          </p:cNvPr>
          <p:cNvCxnSpPr>
            <a:cxnSpLocks/>
          </p:cNvCxnSpPr>
          <p:nvPr/>
        </p:nvCxnSpPr>
        <p:spPr>
          <a:xfrm>
            <a:off x="5809977" y="5820913"/>
            <a:ext cx="473316" cy="256245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Arrow Connector 214">
            <a:extLst>
              <a:ext uri="{FF2B5EF4-FFF2-40B4-BE49-F238E27FC236}">
                <a16:creationId xmlns:a16="http://schemas.microsoft.com/office/drawing/2014/main" id="{D0D51BC4-F97E-47F6-9AE5-69C849C834E5}"/>
              </a:ext>
            </a:extLst>
          </p:cNvPr>
          <p:cNvCxnSpPr>
            <a:cxnSpLocks/>
          </p:cNvCxnSpPr>
          <p:nvPr/>
        </p:nvCxnSpPr>
        <p:spPr>
          <a:xfrm>
            <a:off x="7043028" y="5462310"/>
            <a:ext cx="444242" cy="1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Arrow Connector 216">
            <a:extLst>
              <a:ext uri="{FF2B5EF4-FFF2-40B4-BE49-F238E27FC236}">
                <a16:creationId xmlns:a16="http://schemas.microsoft.com/office/drawing/2014/main" id="{7AE9148F-534B-4F37-AF3B-11DAFA5E0C1F}"/>
              </a:ext>
            </a:extLst>
          </p:cNvPr>
          <p:cNvCxnSpPr>
            <a:cxnSpLocks/>
          </p:cNvCxnSpPr>
          <p:nvPr/>
        </p:nvCxnSpPr>
        <p:spPr>
          <a:xfrm>
            <a:off x="7085494" y="6151863"/>
            <a:ext cx="444242" cy="1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Arrow Connector 217">
            <a:extLst>
              <a:ext uri="{FF2B5EF4-FFF2-40B4-BE49-F238E27FC236}">
                <a16:creationId xmlns:a16="http://schemas.microsoft.com/office/drawing/2014/main" id="{C7E2762B-4FDA-4F02-BB48-47338E5B5255}"/>
              </a:ext>
            </a:extLst>
          </p:cNvPr>
          <p:cNvCxnSpPr>
            <a:cxnSpLocks/>
          </p:cNvCxnSpPr>
          <p:nvPr/>
        </p:nvCxnSpPr>
        <p:spPr>
          <a:xfrm flipH="1">
            <a:off x="8297650" y="5980533"/>
            <a:ext cx="333521" cy="165862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Box 219">
            <a:extLst>
              <a:ext uri="{FF2B5EF4-FFF2-40B4-BE49-F238E27FC236}">
                <a16:creationId xmlns:a16="http://schemas.microsoft.com/office/drawing/2014/main" id="{23B417BE-02A4-448A-90D0-4DE9A9059CD6}"/>
              </a:ext>
            </a:extLst>
          </p:cNvPr>
          <p:cNvSpPr txBox="1"/>
          <p:nvPr/>
        </p:nvSpPr>
        <p:spPr>
          <a:xfrm>
            <a:off x="8265676" y="5869396"/>
            <a:ext cx="1947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</a:p>
        </p:txBody>
      </p:sp>
      <p:cxnSp>
        <p:nvCxnSpPr>
          <p:cNvPr id="221" name="Straight Arrow Connector 220">
            <a:extLst>
              <a:ext uri="{FF2B5EF4-FFF2-40B4-BE49-F238E27FC236}">
                <a16:creationId xmlns:a16="http://schemas.microsoft.com/office/drawing/2014/main" id="{D29FF455-B532-4794-8D51-C64AF859E1BE}"/>
              </a:ext>
            </a:extLst>
          </p:cNvPr>
          <p:cNvCxnSpPr>
            <a:cxnSpLocks/>
          </p:cNvCxnSpPr>
          <p:nvPr/>
        </p:nvCxnSpPr>
        <p:spPr>
          <a:xfrm flipH="1" flipV="1">
            <a:off x="8265677" y="5511643"/>
            <a:ext cx="323871" cy="150236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Rectangle 222">
            <a:extLst>
              <a:ext uri="{FF2B5EF4-FFF2-40B4-BE49-F238E27FC236}">
                <a16:creationId xmlns:a16="http://schemas.microsoft.com/office/drawing/2014/main" id="{6A853A68-B63A-410C-B543-B596D95BDA3B}"/>
              </a:ext>
            </a:extLst>
          </p:cNvPr>
          <p:cNvSpPr/>
          <p:nvPr/>
        </p:nvSpPr>
        <p:spPr>
          <a:xfrm>
            <a:off x="10861860" y="5661879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e7[s]</a:t>
            </a: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777EB19B-B2C7-456E-9439-DC691E459C2E}"/>
              </a:ext>
            </a:extLst>
          </p:cNvPr>
          <p:cNvSpPr/>
          <p:nvPr/>
        </p:nvSpPr>
        <p:spPr>
          <a:xfrm>
            <a:off x="10709565" y="4517597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e8[s]</a:t>
            </a:r>
          </a:p>
        </p:txBody>
      </p:sp>
      <p:sp>
        <p:nvSpPr>
          <p:cNvPr id="225" name="Rectangle 224">
            <a:extLst>
              <a:ext uri="{FF2B5EF4-FFF2-40B4-BE49-F238E27FC236}">
                <a16:creationId xmlns:a16="http://schemas.microsoft.com/office/drawing/2014/main" id="{3976A869-CF14-479C-8FC1-77816DC78124}"/>
              </a:ext>
            </a:extLst>
          </p:cNvPr>
          <p:cNvSpPr/>
          <p:nvPr/>
        </p:nvSpPr>
        <p:spPr>
          <a:xfrm>
            <a:off x="10155979" y="1683811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e9[s]</a:t>
            </a:r>
          </a:p>
        </p:txBody>
      </p:sp>
      <p:sp>
        <p:nvSpPr>
          <p:cNvPr id="226" name="Rectangle 225">
            <a:extLst>
              <a:ext uri="{FF2B5EF4-FFF2-40B4-BE49-F238E27FC236}">
                <a16:creationId xmlns:a16="http://schemas.microsoft.com/office/drawing/2014/main" id="{1844F462-F596-4235-A4F9-B51048CC084C}"/>
              </a:ext>
            </a:extLst>
          </p:cNvPr>
          <p:cNvSpPr/>
          <p:nvPr/>
        </p:nvSpPr>
        <p:spPr>
          <a:xfrm>
            <a:off x="9560160" y="5624541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e7[c]</a:t>
            </a:r>
          </a:p>
        </p:txBody>
      </p:sp>
      <p:sp>
        <p:nvSpPr>
          <p:cNvPr id="227" name="Rectangle 226">
            <a:extLst>
              <a:ext uri="{FF2B5EF4-FFF2-40B4-BE49-F238E27FC236}">
                <a16:creationId xmlns:a16="http://schemas.microsoft.com/office/drawing/2014/main" id="{E96A4DBF-696C-4446-A057-AF6A6A0A6CF7}"/>
              </a:ext>
            </a:extLst>
          </p:cNvPr>
          <p:cNvSpPr/>
          <p:nvPr/>
        </p:nvSpPr>
        <p:spPr>
          <a:xfrm>
            <a:off x="9564254" y="4522331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e8[c]</a:t>
            </a:r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BD796216-ECB5-4E5B-B0F4-70926587F517}"/>
              </a:ext>
            </a:extLst>
          </p:cNvPr>
          <p:cNvSpPr/>
          <p:nvPr/>
        </p:nvSpPr>
        <p:spPr>
          <a:xfrm>
            <a:off x="8876808" y="1724589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e9[c]</a:t>
            </a:r>
          </a:p>
        </p:txBody>
      </p:sp>
      <p:cxnSp>
        <p:nvCxnSpPr>
          <p:cNvPr id="229" name="Straight Arrow Connector 228">
            <a:extLst>
              <a:ext uri="{FF2B5EF4-FFF2-40B4-BE49-F238E27FC236}">
                <a16:creationId xmlns:a16="http://schemas.microsoft.com/office/drawing/2014/main" id="{7817D4A4-BE78-4BFF-8412-C5C77D9F07EB}"/>
              </a:ext>
            </a:extLst>
          </p:cNvPr>
          <p:cNvCxnSpPr>
            <a:cxnSpLocks/>
          </p:cNvCxnSpPr>
          <p:nvPr/>
        </p:nvCxnSpPr>
        <p:spPr>
          <a:xfrm flipH="1">
            <a:off x="9337295" y="5776211"/>
            <a:ext cx="200782" cy="6646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Arrow Connector 230">
            <a:extLst>
              <a:ext uri="{FF2B5EF4-FFF2-40B4-BE49-F238E27FC236}">
                <a16:creationId xmlns:a16="http://schemas.microsoft.com/office/drawing/2014/main" id="{C70DFC19-E085-4521-9B8F-2D0D5DC07CE2}"/>
              </a:ext>
            </a:extLst>
          </p:cNvPr>
          <p:cNvCxnSpPr>
            <a:cxnSpLocks/>
          </p:cNvCxnSpPr>
          <p:nvPr/>
        </p:nvCxnSpPr>
        <p:spPr>
          <a:xfrm>
            <a:off x="7620060" y="3634862"/>
            <a:ext cx="807552" cy="854562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Arrow Connector 232">
            <a:extLst>
              <a:ext uri="{FF2B5EF4-FFF2-40B4-BE49-F238E27FC236}">
                <a16:creationId xmlns:a16="http://schemas.microsoft.com/office/drawing/2014/main" id="{09A27D31-F1C0-4D5D-9C4E-FD1DC60356C1}"/>
              </a:ext>
            </a:extLst>
          </p:cNvPr>
          <p:cNvCxnSpPr>
            <a:cxnSpLocks/>
          </p:cNvCxnSpPr>
          <p:nvPr/>
        </p:nvCxnSpPr>
        <p:spPr>
          <a:xfrm flipV="1">
            <a:off x="8004074" y="4840987"/>
            <a:ext cx="456325" cy="376234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Arrow Connector 234">
            <a:extLst>
              <a:ext uri="{FF2B5EF4-FFF2-40B4-BE49-F238E27FC236}">
                <a16:creationId xmlns:a16="http://schemas.microsoft.com/office/drawing/2014/main" id="{C18836DA-E862-4170-8FDB-E46D84166DCF}"/>
              </a:ext>
            </a:extLst>
          </p:cNvPr>
          <p:cNvCxnSpPr>
            <a:cxnSpLocks/>
          </p:cNvCxnSpPr>
          <p:nvPr/>
        </p:nvCxnSpPr>
        <p:spPr>
          <a:xfrm>
            <a:off x="9252635" y="4680313"/>
            <a:ext cx="285442" cy="5177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Arrow Connector 237">
            <a:extLst>
              <a:ext uri="{FF2B5EF4-FFF2-40B4-BE49-F238E27FC236}">
                <a16:creationId xmlns:a16="http://schemas.microsoft.com/office/drawing/2014/main" id="{1D1C238D-7181-4DB7-9E28-360551877431}"/>
              </a:ext>
            </a:extLst>
          </p:cNvPr>
          <p:cNvCxnSpPr>
            <a:cxnSpLocks/>
          </p:cNvCxnSpPr>
          <p:nvPr/>
        </p:nvCxnSpPr>
        <p:spPr>
          <a:xfrm flipH="1">
            <a:off x="8604274" y="1865725"/>
            <a:ext cx="200782" cy="6646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9" name="Oval 238">
            <a:extLst>
              <a:ext uri="{FF2B5EF4-FFF2-40B4-BE49-F238E27FC236}">
                <a16:creationId xmlns:a16="http://schemas.microsoft.com/office/drawing/2014/main" id="{5FB16AB5-3DAE-4299-8D4D-342A9407DFC5}"/>
              </a:ext>
            </a:extLst>
          </p:cNvPr>
          <p:cNvSpPr/>
          <p:nvPr/>
        </p:nvSpPr>
        <p:spPr>
          <a:xfrm>
            <a:off x="11184989" y="1638926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S9</a:t>
            </a:r>
          </a:p>
        </p:txBody>
      </p:sp>
      <p:sp>
        <p:nvSpPr>
          <p:cNvPr id="240" name="Oval 239">
            <a:extLst>
              <a:ext uri="{FF2B5EF4-FFF2-40B4-BE49-F238E27FC236}">
                <a16:creationId xmlns:a16="http://schemas.microsoft.com/office/drawing/2014/main" id="{3381B3C4-212E-4E45-9301-3C05022158A0}"/>
              </a:ext>
            </a:extLst>
          </p:cNvPr>
          <p:cNvSpPr/>
          <p:nvPr/>
        </p:nvSpPr>
        <p:spPr>
          <a:xfrm>
            <a:off x="11389815" y="3808296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S8</a:t>
            </a:r>
          </a:p>
        </p:txBody>
      </p:sp>
      <p:sp>
        <p:nvSpPr>
          <p:cNvPr id="241" name="Oval 240">
            <a:extLst>
              <a:ext uri="{FF2B5EF4-FFF2-40B4-BE49-F238E27FC236}">
                <a16:creationId xmlns:a16="http://schemas.microsoft.com/office/drawing/2014/main" id="{12483221-7E58-4DCB-9E48-79F02A6DA05C}"/>
              </a:ext>
            </a:extLst>
          </p:cNvPr>
          <p:cNvSpPr/>
          <p:nvPr/>
        </p:nvSpPr>
        <p:spPr>
          <a:xfrm>
            <a:off x="11610109" y="6219399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S7</a:t>
            </a:r>
          </a:p>
        </p:txBody>
      </p:sp>
      <p:sp>
        <p:nvSpPr>
          <p:cNvPr id="242" name="Oval 241">
            <a:extLst>
              <a:ext uri="{FF2B5EF4-FFF2-40B4-BE49-F238E27FC236}">
                <a16:creationId xmlns:a16="http://schemas.microsoft.com/office/drawing/2014/main" id="{7E220740-69A2-4D89-8BA1-3F15C6700262}"/>
              </a:ext>
            </a:extLst>
          </p:cNvPr>
          <p:cNvSpPr/>
          <p:nvPr/>
        </p:nvSpPr>
        <p:spPr>
          <a:xfrm>
            <a:off x="9679709" y="2360898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E9</a:t>
            </a:r>
          </a:p>
        </p:txBody>
      </p:sp>
      <p:sp>
        <p:nvSpPr>
          <p:cNvPr id="243" name="Oval 242">
            <a:extLst>
              <a:ext uri="{FF2B5EF4-FFF2-40B4-BE49-F238E27FC236}">
                <a16:creationId xmlns:a16="http://schemas.microsoft.com/office/drawing/2014/main" id="{BCF3DFBB-6952-411C-A35E-69E77C1F35AA}"/>
              </a:ext>
            </a:extLst>
          </p:cNvPr>
          <p:cNvSpPr/>
          <p:nvPr/>
        </p:nvSpPr>
        <p:spPr>
          <a:xfrm>
            <a:off x="10126232" y="3783069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E8</a:t>
            </a:r>
          </a:p>
        </p:txBody>
      </p:sp>
      <p:sp>
        <p:nvSpPr>
          <p:cNvPr id="244" name="Oval 243">
            <a:extLst>
              <a:ext uri="{FF2B5EF4-FFF2-40B4-BE49-F238E27FC236}">
                <a16:creationId xmlns:a16="http://schemas.microsoft.com/office/drawing/2014/main" id="{26860D69-FFEF-4D29-9AD3-0447850A7263}"/>
              </a:ext>
            </a:extLst>
          </p:cNvPr>
          <p:cNvSpPr/>
          <p:nvPr/>
        </p:nvSpPr>
        <p:spPr>
          <a:xfrm>
            <a:off x="10222130" y="6077158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E7</a:t>
            </a:r>
          </a:p>
        </p:txBody>
      </p:sp>
      <p:cxnSp>
        <p:nvCxnSpPr>
          <p:cNvPr id="246" name="Straight Arrow Connector 245">
            <a:extLst>
              <a:ext uri="{FF2B5EF4-FFF2-40B4-BE49-F238E27FC236}">
                <a16:creationId xmlns:a16="http://schemas.microsoft.com/office/drawing/2014/main" id="{24CE6683-7ACC-42DE-82CA-18D40BDFD400}"/>
              </a:ext>
            </a:extLst>
          </p:cNvPr>
          <p:cNvCxnSpPr>
            <a:cxnSpLocks/>
          </p:cNvCxnSpPr>
          <p:nvPr/>
        </p:nvCxnSpPr>
        <p:spPr>
          <a:xfrm>
            <a:off x="11476514" y="6045188"/>
            <a:ext cx="204296" cy="174211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Arrow Connector 249">
            <a:extLst>
              <a:ext uri="{FF2B5EF4-FFF2-40B4-BE49-F238E27FC236}">
                <a16:creationId xmlns:a16="http://schemas.microsoft.com/office/drawing/2014/main" id="{01D8864C-BED2-4E7E-B4DC-3D973CC450E1}"/>
              </a:ext>
            </a:extLst>
          </p:cNvPr>
          <p:cNvCxnSpPr>
            <a:cxnSpLocks/>
          </p:cNvCxnSpPr>
          <p:nvPr/>
        </p:nvCxnSpPr>
        <p:spPr>
          <a:xfrm flipH="1">
            <a:off x="10734810" y="6021379"/>
            <a:ext cx="230514" cy="102229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Straight Arrow Connector 251">
            <a:extLst>
              <a:ext uri="{FF2B5EF4-FFF2-40B4-BE49-F238E27FC236}">
                <a16:creationId xmlns:a16="http://schemas.microsoft.com/office/drawing/2014/main" id="{9ED77459-4497-45B7-859B-1A7478403114}"/>
              </a:ext>
            </a:extLst>
          </p:cNvPr>
          <p:cNvCxnSpPr>
            <a:cxnSpLocks/>
          </p:cNvCxnSpPr>
          <p:nvPr/>
        </p:nvCxnSpPr>
        <p:spPr>
          <a:xfrm>
            <a:off x="10174180" y="5888250"/>
            <a:ext cx="204296" cy="174211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Arrow Connector 252">
            <a:extLst>
              <a:ext uri="{FF2B5EF4-FFF2-40B4-BE49-F238E27FC236}">
                <a16:creationId xmlns:a16="http://schemas.microsoft.com/office/drawing/2014/main" id="{6D3143DE-EB28-420D-9508-64585737184E}"/>
              </a:ext>
            </a:extLst>
          </p:cNvPr>
          <p:cNvCxnSpPr>
            <a:cxnSpLocks/>
          </p:cNvCxnSpPr>
          <p:nvPr/>
        </p:nvCxnSpPr>
        <p:spPr>
          <a:xfrm flipV="1">
            <a:off x="10190795" y="4291430"/>
            <a:ext cx="187681" cy="12584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Arrow Connector 253">
            <a:extLst>
              <a:ext uri="{FF2B5EF4-FFF2-40B4-BE49-F238E27FC236}">
                <a16:creationId xmlns:a16="http://schemas.microsoft.com/office/drawing/2014/main" id="{3C010F1B-C48A-44DD-AB65-382798DD09B8}"/>
              </a:ext>
            </a:extLst>
          </p:cNvPr>
          <p:cNvCxnSpPr>
            <a:cxnSpLocks/>
          </p:cNvCxnSpPr>
          <p:nvPr/>
        </p:nvCxnSpPr>
        <p:spPr>
          <a:xfrm>
            <a:off x="10599725" y="4260878"/>
            <a:ext cx="204296" cy="174211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Arrow Connector 254">
            <a:extLst>
              <a:ext uri="{FF2B5EF4-FFF2-40B4-BE49-F238E27FC236}">
                <a16:creationId xmlns:a16="http://schemas.microsoft.com/office/drawing/2014/main" id="{EA48FA50-5031-41C0-9904-684BB55CF098}"/>
              </a:ext>
            </a:extLst>
          </p:cNvPr>
          <p:cNvCxnSpPr>
            <a:cxnSpLocks/>
          </p:cNvCxnSpPr>
          <p:nvPr/>
        </p:nvCxnSpPr>
        <p:spPr>
          <a:xfrm flipH="1">
            <a:off x="11184989" y="4280778"/>
            <a:ext cx="224071" cy="18944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Arrow Connector 257">
            <a:extLst>
              <a:ext uri="{FF2B5EF4-FFF2-40B4-BE49-F238E27FC236}">
                <a16:creationId xmlns:a16="http://schemas.microsoft.com/office/drawing/2014/main" id="{348D8371-9A8D-413E-8458-3E31F00FBF52}"/>
              </a:ext>
            </a:extLst>
          </p:cNvPr>
          <p:cNvCxnSpPr>
            <a:cxnSpLocks/>
          </p:cNvCxnSpPr>
          <p:nvPr/>
        </p:nvCxnSpPr>
        <p:spPr>
          <a:xfrm>
            <a:off x="9519540" y="2091508"/>
            <a:ext cx="160169" cy="290714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Arrow Connector 258">
            <a:extLst>
              <a:ext uri="{FF2B5EF4-FFF2-40B4-BE49-F238E27FC236}">
                <a16:creationId xmlns:a16="http://schemas.microsoft.com/office/drawing/2014/main" id="{09DB8549-D2E2-4456-9822-E603BF06A988}"/>
              </a:ext>
            </a:extLst>
          </p:cNvPr>
          <p:cNvCxnSpPr>
            <a:cxnSpLocks/>
          </p:cNvCxnSpPr>
          <p:nvPr/>
        </p:nvCxnSpPr>
        <p:spPr>
          <a:xfrm flipV="1">
            <a:off x="10012632" y="2020628"/>
            <a:ext cx="227199" cy="309224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Arrow Connector 259">
            <a:extLst>
              <a:ext uri="{FF2B5EF4-FFF2-40B4-BE49-F238E27FC236}">
                <a16:creationId xmlns:a16="http://schemas.microsoft.com/office/drawing/2014/main" id="{7EA0F4FC-4EE0-431A-9124-423167046ADB}"/>
              </a:ext>
            </a:extLst>
          </p:cNvPr>
          <p:cNvCxnSpPr>
            <a:cxnSpLocks/>
          </p:cNvCxnSpPr>
          <p:nvPr/>
        </p:nvCxnSpPr>
        <p:spPr>
          <a:xfrm flipH="1">
            <a:off x="10819769" y="1872370"/>
            <a:ext cx="299714" cy="1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TextBox 264">
            <a:extLst>
              <a:ext uri="{FF2B5EF4-FFF2-40B4-BE49-F238E27FC236}">
                <a16:creationId xmlns:a16="http://schemas.microsoft.com/office/drawing/2014/main" id="{0A9BB499-748F-4A02-872A-60A266D419D7}"/>
              </a:ext>
            </a:extLst>
          </p:cNvPr>
          <p:cNvSpPr txBox="1"/>
          <p:nvPr/>
        </p:nvSpPr>
        <p:spPr>
          <a:xfrm>
            <a:off x="212569" y="998141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66" name="TextBox 265">
            <a:extLst>
              <a:ext uri="{FF2B5EF4-FFF2-40B4-BE49-F238E27FC236}">
                <a16:creationId xmlns:a16="http://schemas.microsoft.com/office/drawing/2014/main" id="{CB9B56FA-60E0-4B3B-B9E2-56BE58D2F54B}"/>
              </a:ext>
            </a:extLst>
          </p:cNvPr>
          <p:cNvSpPr txBox="1"/>
          <p:nvPr/>
        </p:nvSpPr>
        <p:spPr>
          <a:xfrm>
            <a:off x="212569" y="2735813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67" name="TextBox 266">
            <a:extLst>
              <a:ext uri="{FF2B5EF4-FFF2-40B4-BE49-F238E27FC236}">
                <a16:creationId xmlns:a16="http://schemas.microsoft.com/office/drawing/2014/main" id="{B95C4C4D-5D2D-4368-A376-6529B0E726F5}"/>
              </a:ext>
            </a:extLst>
          </p:cNvPr>
          <p:cNvSpPr txBox="1"/>
          <p:nvPr/>
        </p:nvSpPr>
        <p:spPr>
          <a:xfrm>
            <a:off x="188199" y="441727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68" name="TextBox 267">
            <a:extLst>
              <a:ext uri="{FF2B5EF4-FFF2-40B4-BE49-F238E27FC236}">
                <a16:creationId xmlns:a16="http://schemas.microsoft.com/office/drawing/2014/main" id="{E1125404-1984-490D-AEC2-92F3CA9E1B45}"/>
              </a:ext>
            </a:extLst>
          </p:cNvPr>
          <p:cNvSpPr txBox="1"/>
          <p:nvPr/>
        </p:nvSpPr>
        <p:spPr>
          <a:xfrm>
            <a:off x="224909" y="3564508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69" name="TextBox 268">
            <a:extLst>
              <a:ext uri="{FF2B5EF4-FFF2-40B4-BE49-F238E27FC236}">
                <a16:creationId xmlns:a16="http://schemas.microsoft.com/office/drawing/2014/main" id="{0BDE5CE7-04F1-4148-B415-352250AF0334}"/>
              </a:ext>
            </a:extLst>
          </p:cNvPr>
          <p:cNvSpPr txBox="1"/>
          <p:nvPr/>
        </p:nvSpPr>
        <p:spPr>
          <a:xfrm>
            <a:off x="11276115" y="1306987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id="{B0F4C402-62A1-41C8-BEF6-4D0C9E72A53A}"/>
              </a:ext>
            </a:extLst>
          </p:cNvPr>
          <p:cNvSpPr txBox="1"/>
          <p:nvPr/>
        </p:nvSpPr>
        <p:spPr>
          <a:xfrm>
            <a:off x="200110" y="5232511"/>
            <a:ext cx="372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id="{9C37D7BB-DE9F-4C2E-8100-E6324D22C86C}"/>
              </a:ext>
            </a:extLst>
          </p:cNvPr>
          <p:cNvSpPr txBox="1"/>
          <p:nvPr/>
        </p:nvSpPr>
        <p:spPr>
          <a:xfrm>
            <a:off x="11677999" y="589740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id="{0360122D-973C-4663-8A66-35D3EFD80D95}"/>
              </a:ext>
            </a:extLst>
          </p:cNvPr>
          <p:cNvSpPr txBox="1"/>
          <p:nvPr/>
        </p:nvSpPr>
        <p:spPr>
          <a:xfrm>
            <a:off x="11424000" y="346839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73" name="TextBox 272">
            <a:extLst>
              <a:ext uri="{FF2B5EF4-FFF2-40B4-BE49-F238E27FC236}">
                <a16:creationId xmlns:a16="http://schemas.microsoft.com/office/drawing/2014/main" id="{10876E95-BE1F-4EA5-8A85-36B8C521A6A4}"/>
              </a:ext>
            </a:extLst>
          </p:cNvPr>
          <p:cNvSpPr txBox="1"/>
          <p:nvPr/>
        </p:nvSpPr>
        <p:spPr>
          <a:xfrm>
            <a:off x="235001" y="1868965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74" name="TextBox 273">
            <a:extLst>
              <a:ext uri="{FF2B5EF4-FFF2-40B4-BE49-F238E27FC236}">
                <a16:creationId xmlns:a16="http://schemas.microsoft.com/office/drawing/2014/main" id="{59870CA9-E851-4A3C-B73C-6CF42EB74967}"/>
              </a:ext>
            </a:extLst>
          </p:cNvPr>
          <p:cNvSpPr txBox="1"/>
          <p:nvPr/>
        </p:nvSpPr>
        <p:spPr>
          <a:xfrm>
            <a:off x="2382110" y="101699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id="{5375D62F-1B16-4DEB-85C4-37475CCBA502}"/>
              </a:ext>
            </a:extLst>
          </p:cNvPr>
          <p:cNvSpPr txBox="1"/>
          <p:nvPr/>
        </p:nvSpPr>
        <p:spPr>
          <a:xfrm>
            <a:off x="2342726" y="2735929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76" name="TextBox 275">
            <a:extLst>
              <a:ext uri="{FF2B5EF4-FFF2-40B4-BE49-F238E27FC236}">
                <a16:creationId xmlns:a16="http://schemas.microsoft.com/office/drawing/2014/main" id="{7B914DE4-874F-4A52-8C4D-21C17F8B9A8F}"/>
              </a:ext>
            </a:extLst>
          </p:cNvPr>
          <p:cNvSpPr txBox="1"/>
          <p:nvPr/>
        </p:nvSpPr>
        <p:spPr>
          <a:xfrm>
            <a:off x="2320680" y="182995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-1</a:t>
            </a:r>
          </a:p>
        </p:txBody>
      </p:sp>
      <p:sp>
        <p:nvSpPr>
          <p:cNvPr id="277" name="TextBox 276">
            <a:extLst>
              <a:ext uri="{FF2B5EF4-FFF2-40B4-BE49-F238E27FC236}">
                <a16:creationId xmlns:a16="http://schemas.microsoft.com/office/drawing/2014/main" id="{D79896D6-A71B-427F-BF9E-2DA3CE80EAA6}"/>
              </a:ext>
            </a:extLst>
          </p:cNvPr>
          <p:cNvSpPr txBox="1"/>
          <p:nvPr/>
        </p:nvSpPr>
        <p:spPr>
          <a:xfrm>
            <a:off x="2377992" y="358299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278" name="TextBox 277">
            <a:extLst>
              <a:ext uri="{FF2B5EF4-FFF2-40B4-BE49-F238E27FC236}">
                <a16:creationId xmlns:a16="http://schemas.microsoft.com/office/drawing/2014/main" id="{2D9B6BF2-F79D-4595-9AEA-463B670F4961}"/>
              </a:ext>
            </a:extLst>
          </p:cNvPr>
          <p:cNvSpPr txBox="1"/>
          <p:nvPr/>
        </p:nvSpPr>
        <p:spPr>
          <a:xfrm>
            <a:off x="2339963" y="436606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79" name="TextBox 278">
            <a:extLst>
              <a:ext uri="{FF2B5EF4-FFF2-40B4-BE49-F238E27FC236}">
                <a16:creationId xmlns:a16="http://schemas.microsoft.com/office/drawing/2014/main" id="{247CB5A2-71E0-408D-80CA-3CFD432B28CC}"/>
              </a:ext>
            </a:extLst>
          </p:cNvPr>
          <p:cNvSpPr txBox="1"/>
          <p:nvPr/>
        </p:nvSpPr>
        <p:spPr>
          <a:xfrm>
            <a:off x="2349974" y="5201941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80" name="TextBox 279">
            <a:extLst>
              <a:ext uri="{FF2B5EF4-FFF2-40B4-BE49-F238E27FC236}">
                <a16:creationId xmlns:a16="http://schemas.microsoft.com/office/drawing/2014/main" id="{D0B7A218-32B2-4E64-B44E-BEFB40DB5926}"/>
              </a:ext>
            </a:extLst>
          </p:cNvPr>
          <p:cNvSpPr txBox="1"/>
          <p:nvPr/>
        </p:nvSpPr>
        <p:spPr>
          <a:xfrm>
            <a:off x="10329655" y="571274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-5</a:t>
            </a:r>
          </a:p>
        </p:txBody>
      </p:sp>
      <p:sp>
        <p:nvSpPr>
          <p:cNvPr id="281" name="TextBox 280">
            <a:extLst>
              <a:ext uri="{FF2B5EF4-FFF2-40B4-BE49-F238E27FC236}">
                <a16:creationId xmlns:a16="http://schemas.microsoft.com/office/drawing/2014/main" id="{B3AE31FB-23BE-4A8B-998E-FC8C119D4396}"/>
              </a:ext>
            </a:extLst>
          </p:cNvPr>
          <p:cNvSpPr txBox="1"/>
          <p:nvPr/>
        </p:nvSpPr>
        <p:spPr>
          <a:xfrm>
            <a:off x="10190130" y="3451549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82" name="TextBox 281">
            <a:extLst>
              <a:ext uri="{FF2B5EF4-FFF2-40B4-BE49-F238E27FC236}">
                <a16:creationId xmlns:a16="http://schemas.microsoft.com/office/drawing/2014/main" id="{C088BBB7-F897-4BEC-AD6C-AF37FB2644C7}"/>
              </a:ext>
            </a:extLst>
          </p:cNvPr>
          <p:cNvSpPr txBox="1"/>
          <p:nvPr/>
        </p:nvSpPr>
        <p:spPr>
          <a:xfrm>
            <a:off x="9777303" y="20389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83" name="TextBox 282">
            <a:extLst>
              <a:ext uri="{FF2B5EF4-FFF2-40B4-BE49-F238E27FC236}">
                <a16:creationId xmlns:a16="http://schemas.microsoft.com/office/drawing/2014/main" id="{E1FDA35E-8D42-4503-8A1B-6D744FB7EDE9}"/>
              </a:ext>
            </a:extLst>
          </p:cNvPr>
          <p:cNvSpPr txBox="1"/>
          <p:nvPr/>
        </p:nvSpPr>
        <p:spPr>
          <a:xfrm>
            <a:off x="4311760" y="993012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84" name="TextBox 283">
            <a:extLst>
              <a:ext uri="{FF2B5EF4-FFF2-40B4-BE49-F238E27FC236}">
                <a16:creationId xmlns:a16="http://schemas.microsoft.com/office/drawing/2014/main" id="{7EEC05E7-482C-4113-8192-352DE8A4C01C}"/>
              </a:ext>
            </a:extLst>
          </p:cNvPr>
          <p:cNvSpPr txBox="1"/>
          <p:nvPr/>
        </p:nvSpPr>
        <p:spPr>
          <a:xfrm>
            <a:off x="4330569" y="187910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85" name="TextBox 284">
            <a:extLst>
              <a:ext uri="{FF2B5EF4-FFF2-40B4-BE49-F238E27FC236}">
                <a16:creationId xmlns:a16="http://schemas.microsoft.com/office/drawing/2014/main" id="{ACEC393E-5916-4D2F-BEE4-13C7C9EF0A91}"/>
              </a:ext>
            </a:extLst>
          </p:cNvPr>
          <p:cNvSpPr txBox="1"/>
          <p:nvPr/>
        </p:nvSpPr>
        <p:spPr>
          <a:xfrm>
            <a:off x="4291466" y="25964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86" name="TextBox 285">
            <a:extLst>
              <a:ext uri="{FF2B5EF4-FFF2-40B4-BE49-F238E27FC236}">
                <a16:creationId xmlns:a16="http://schemas.microsoft.com/office/drawing/2014/main" id="{1FA1333B-8F32-49B3-8E36-96BBE61ADC05}"/>
              </a:ext>
            </a:extLst>
          </p:cNvPr>
          <p:cNvSpPr txBox="1"/>
          <p:nvPr/>
        </p:nvSpPr>
        <p:spPr>
          <a:xfrm>
            <a:off x="4280988" y="3323349"/>
            <a:ext cx="372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-2</a:t>
            </a:r>
          </a:p>
        </p:txBody>
      </p:sp>
      <p:sp>
        <p:nvSpPr>
          <p:cNvPr id="288" name="TextBox 287">
            <a:extLst>
              <a:ext uri="{FF2B5EF4-FFF2-40B4-BE49-F238E27FC236}">
                <a16:creationId xmlns:a16="http://schemas.microsoft.com/office/drawing/2014/main" id="{CCA1A4A4-5DE4-4974-9722-8FDB857FC804}"/>
              </a:ext>
            </a:extLst>
          </p:cNvPr>
          <p:cNvSpPr txBox="1"/>
          <p:nvPr/>
        </p:nvSpPr>
        <p:spPr>
          <a:xfrm>
            <a:off x="6174502" y="142238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89" name="TextBox 288">
            <a:extLst>
              <a:ext uri="{FF2B5EF4-FFF2-40B4-BE49-F238E27FC236}">
                <a16:creationId xmlns:a16="http://schemas.microsoft.com/office/drawing/2014/main" id="{84A68056-180E-452E-B85D-51BC20B439C2}"/>
              </a:ext>
            </a:extLst>
          </p:cNvPr>
          <p:cNvSpPr txBox="1"/>
          <p:nvPr/>
        </p:nvSpPr>
        <p:spPr>
          <a:xfrm>
            <a:off x="6168458" y="230994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90" name="TextBox 289">
            <a:extLst>
              <a:ext uri="{FF2B5EF4-FFF2-40B4-BE49-F238E27FC236}">
                <a16:creationId xmlns:a16="http://schemas.microsoft.com/office/drawing/2014/main" id="{297C3244-534C-4387-A8A1-BF621B107997}"/>
              </a:ext>
            </a:extLst>
          </p:cNvPr>
          <p:cNvSpPr txBox="1"/>
          <p:nvPr/>
        </p:nvSpPr>
        <p:spPr>
          <a:xfrm>
            <a:off x="6545153" y="350820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91" name="TextBox 290">
            <a:extLst>
              <a:ext uri="{FF2B5EF4-FFF2-40B4-BE49-F238E27FC236}">
                <a16:creationId xmlns:a16="http://schemas.microsoft.com/office/drawing/2014/main" id="{31430464-14E3-4CA3-BDFA-D3BA77B5AF89}"/>
              </a:ext>
            </a:extLst>
          </p:cNvPr>
          <p:cNvSpPr txBox="1"/>
          <p:nvPr/>
        </p:nvSpPr>
        <p:spPr>
          <a:xfrm>
            <a:off x="6161068" y="42356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92" name="TextBox 291">
            <a:extLst>
              <a:ext uri="{FF2B5EF4-FFF2-40B4-BE49-F238E27FC236}">
                <a16:creationId xmlns:a16="http://schemas.microsoft.com/office/drawing/2014/main" id="{839EA661-10DE-4C23-BECE-5AE1B7014146}"/>
              </a:ext>
            </a:extLst>
          </p:cNvPr>
          <p:cNvSpPr txBox="1"/>
          <p:nvPr/>
        </p:nvSpPr>
        <p:spPr>
          <a:xfrm>
            <a:off x="7359187" y="39134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93" name="TextBox 292">
            <a:extLst>
              <a:ext uri="{FF2B5EF4-FFF2-40B4-BE49-F238E27FC236}">
                <a16:creationId xmlns:a16="http://schemas.microsoft.com/office/drawing/2014/main" id="{0BBA25A4-A9D3-484F-84F1-0608AF867E22}"/>
              </a:ext>
            </a:extLst>
          </p:cNvPr>
          <p:cNvSpPr txBox="1"/>
          <p:nvPr/>
        </p:nvSpPr>
        <p:spPr>
          <a:xfrm>
            <a:off x="6352114" y="30401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94" name="TextBox 293">
            <a:extLst>
              <a:ext uri="{FF2B5EF4-FFF2-40B4-BE49-F238E27FC236}">
                <a16:creationId xmlns:a16="http://schemas.microsoft.com/office/drawing/2014/main" id="{FD81648C-6557-49A7-9F29-F7EEA336459D}"/>
              </a:ext>
            </a:extLst>
          </p:cNvPr>
          <p:cNvSpPr txBox="1"/>
          <p:nvPr/>
        </p:nvSpPr>
        <p:spPr>
          <a:xfrm>
            <a:off x="8027766" y="1268119"/>
            <a:ext cx="372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-2</a:t>
            </a:r>
          </a:p>
        </p:txBody>
      </p:sp>
      <p:sp>
        <p:nvSpPr>
          <p:cNvPr id="295" name="TextBox 294">
            <a:extLst>
              <a:ext uri="{FF2B5EF4-FFF2-40B4-BE49-F238E27FC236}">
                <a16:creationId xmlns:a16="http://schemas.microsoft.com/office/drawing/2014/main" id="{9B6A99D4-9490-4B78-B968-900EDB67E9C7}"/>
              </a:ext>
            </a:extLst>
          </p:cNvPr>
          <p:cNvSpPr txBox="1"/>
          <p:nvPr/>
        </p:nvSpPr>
        <p:spPr>
          <a:xfrm>
            <a:off x="8673493" y="4117075"/>
            <a:ext cx="395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96" name="TextBox 295">
            <a:extLst>
              <a:ext uri="{FF2B5EF4-FFF2-40B4-BE49-F238E27FC236}">
                <a16:creationId xmlns:a16="http://schemas.microsoft.com/office/drawing/2014/main" id="{348B95C8-BB83-466E-938E-BECFAEE1FDC4}"/>
              </a:ext>
            </a:extLst>
          </p:cNvPr>
          <p:cNvSpPr txBox="1"/>
          <p:nvPr/>
        </p:nvSpPr>
        <p:spPr>
          <a:xfrm>
            <a:off x="8766276" y="52355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97" name="TextBox 296">
            <a:extLst>
              <a:ext uri="{FF2B5EF4-FFF2-40B4-BE49-F238E27FC236}">
                <a16:creationId xmlns:a16="http://schemas.microsoft.com/office/drawing/2014/main" id="{8905273B-6042-4C95-BCE8-59F54A54B9C9}"/>
              </a:ext>
            </a:extLst>
          </p:cNvPr>
          <p:cNvSpPr txBox="1"/>
          <p:nvPr/>
        </p:nvSpPr>
        <p:spPr>
          <a:xfrm>
            <a:off x="6710939" y="5682825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-3</a:t>
            </a:r>
          </a:p>
        </p:txBody>
      </p:sp>
      <p:sp>
        <p:nvSpPr>
          <p:cNvPr id="298" name="TextBox 297">
            <a:extLst>
              <a:ext uri="{FF2B5EF4-FFF2-40B4-BE49-F238E27FC236}">
                <a16:creationId xmlns:a16="http://schemas.microsoft.com/office/drawing/2014/main" id="{3E0F3AED-8954-45C2-A96B-E0F384A19514}"/>
              </a:ext>
            </a:extLst>
          </p:cNvPr>
          <p:cNvSpPr txBox="1"/>
          <p:nvPr/>
        </p:nvSpPr>
        <p:spPr>
          <a:xfrm>
            <a:off x="6614054" y="49984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99" name="Oval 298">
            <a:extLst>
              <a:ext uri="{FF2B5EF4-FFF2-40B4-BE49-F238E27FC236}">
                <a16:creationId xmlns:a16="http://schemas.microsoft.com/office/drawing/2014/main" id="{93D19C95-1255-417B-84F8-2FBE93172AC3}"/>
              </a:ext>
            </a:extLst>
          </p:cNvPr>
          <p:cNvSpPr/>
          <p:nvPr/>
        </p:nvSpPr>
        <p:spPr>
          <a:xfrm>
            <a:off x="1648118" y="2649658"/>
            <a:ext cx="667635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E2b</a:t>
            </a:r>
          </a:p>
        </p:txBody>
      </p:sp>
      <p:sp>
        <p:nvSpPr>
          <p:cNvPr id="300" name="TextBox 299">
            <a:extLst>
              <a:ext uri="{FF2B5EF4-FFF2-40B4-BE49-F238E27FC236}">
                <a16:creationId xmlns:a16="http://schemas.microsoft.com/office/drawing/2014/main" id="{18729F02-75CF-4C72-B410-514F1C9B73F3}"/>
              </a:ext>
            </a:extLst>
          </p:cNvPr>
          <p:cNvSpPr txBox="1"/>
          <p:nvPr/>
        </p:nvSpPr>
        <p:spPr>
          <a:xfrm>
            <a:off x="1333671" y="2700524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cxnSp>
        <p:nvCxnSpPr>
          <p:cNvPr id="301" name="Straight Arrow Connector 300">
            <a:extLst>
              <a:ext uri="{FF2B5EF4-FFF2-40B4-BE49-F238E27FC236}">
                <a16:creationId xmlns:a16="http://schemas.microsoft.com/office/drawing/2014/main" id="{397E4C0F-E897-443A-A086-C4D7D79F7F2A}"/>
              </a:ext>
            </a:extLst>
          </p:cNvPr>
          <p:cNvCxnSpPr>
            <a:cxnSpLocks/>
          </p:cNvCxnSpPr>
          <p:nvPr/>
        </p:nvCxnSpPr>
        <p:spPr>
          <a:xfrm>
            <a:off x="1347113" y="2639270"/>
            <a:ext cx="274032" cy="96543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Straight Arrow Connector 303">
            <a:extLst>
              <a:ext uri="{FF2B5EF4-FFF2-40B4-BE49-F238E27FC236}">
                <a16:creationId xmlns:a16="http://schemas.microsoft.com/office/drawing/2014/main" id="{C664331D-7A1F-4FBD-810F-1E5260413934}"/>
              </a:ext>
            </a:extLst>
          </p:cNvPr>
          <p:cNvCxnSpPr>
            <a:cxnSpLocks/>
          </p:cNvCxnSpPr>
          <p:nvPr/>
        </p:nvCxnSpPr>
        <p:spPr>
          <a:xfrm flipV="1">
            <a:off x="2359559" y="2596193"/>
            <a:ext cx="774116" cy="158343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TextBox 174">
            <a:extLst>
              <a:ext uri="{FF2B5EF4-FFF2-40B4-BE49-F238E27FC236}">
                <a16:creationId xmlns:a16="http://schemas.microsoft.com/office/drawing/2014/main" id="{D1BC2C36-A1C7-4879-BD4C-7DC0CE50B74F}"/>
              </a:ext>
            </a:extLst>
          </p:cNvPr>
          <p:cNvSpPr txBox="1"/>
          <p:nvPr/>
        </p:nvSpPr>
        <p:spPr>
          <a:xfrm>
            <a:off x="5080982" y="184713"/>
            <a:ext cx="20703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/>
              <a:t>testModelL</a:t>
            </a:r>
            <a:endParaRPr lang="en-US" sz="32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7C0785D-92C3-4F0B-90B7-DF7C5060B374}"/>
              </a:ext>
            </a:extLst>
          </p:cNvPr>
          <p:cNvSpPr txBox="1"/>
          <p:nvPr/>
        </p:nvSpPr>
        <p:spPr>
          <a:xfrm>
            <a:off x="7877732" y="310778"/>
            <a:ext cx="1306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 = No GPR</a:t>
            </a:r>
          </a:p>
        </p:txBody>
      </p:sp>
    </p:spTree>
    <p:extLst>
      <p:ext uri="{BB962C8B-B14F-4D97-AF65-F5344CB8AC3E}">
        <p14:creationId xmlns:p14="http://schemas.microsoft.com/office/powerpoint/2010/main" val="2467349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CF80503-9012-4973-87AD-2C6E55EF6355}"/>
              </a:ext>
            </a:extLst>
          </p:cNvPr>
          <p:cNvSpPr/>
          <p:nvPr/>
        </p:nvSpPr>
        <p:spPr>
          <a:xfrm>
            <a:off x="1182253" y="1414705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e1[s]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F71AB27-DEE4-4716-81DB-FE4A288D0971}"/>
              </a:ext>
            </a:extLst>
          </p:cNvPr>
          <p:cNvSpPr/>
          <p:nvPr/>
        </p:nvSpPr>
        <p:spPr>
          <a:xfrm>
            <a:off x="120073" y="1336195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S1</a:t>
            </a:r>
          </a:p>
        </p:txBody>
      </p:sp>
      <p:sp>
        <p:nvSpPr>
          <p:cNvPr id="6" name="Arrow: Left-Right 5">
            <a:extLst>
              <a:ext uri="{FF2B5EF4-FFF2-40B4-BE49-F238E27FC236}">
                <a16:creationId xmlns:a16="http://schemas.microsoft.com/office/drawing/2014/main" id="{D4CA6840-0026-4940-829A-D2000374139D}"/>
              </a:ext>
            </a:extLst>
          </p:cNvPr>
          <p:cNvSpPr/>
          <p:nvPr/>
        </p:nvSpPr>
        <p:spPr>
          <a:xfrm>
            <a:off x="822037" y="1470123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C65F9A8-47D1-4B97-B743-69FDDE746C6F}"/>
              </a:ext>
            </a:extLst>
          </p:cNvPr>
          <p:cNvSpPr/>
          <p:nvPr/>
        </p:nvSpPr>
        <p:spPr>
          <a:xfrm>
            <a:off x="2221345" y="1336195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03B038D-AE9E-43E5-946A-B5C4E6D557A8}"/>
              </a:ext>
            </a:extLst>
          </p:cNvPr>
          <p:cNvSpPr/>
          <p:nvPr/>
        </p:nvSpPr>
        <p:spPr>
          <a:xfrm>
            <a:off x="3205021" y="1410087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e1[c]</a:t>
            </a:r>
          </a:p>
        </p:txBody>
      </p:sp>
      <p:sp>
        <p:nvSpPr>
          <p:cNvPr id="47" name="Arrow: Left-Right 46">
            <a:extLst>
              <a:ext uri="{FF2B5EF4-FFF2-40B4-BE49-F238E27FC236}">
                <a16:creationId xmlns:a16="http://schemas.microsoft.com/office/drawing/2014/main" id="{D4E56898-E171-46F3-B520-E5EF0EF2C7BD}"/>
              </a:ext>
            </a:extLst>
          </p:cNvPr>
          <p:cNvSpPr/>
          <p:nvPr/>
        </p:nvSpPr>
        <p:spPr>
          <a:xfrm>
            <a:off x="1886525" y="1470123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Arrow: Left-Right 47">
            <a:extLst>
              <a:ext uri="{FF2B5EF4-FFF2-40B4-BE49-F238E27FC236}">
                <a16:creationId xmlns:a16="http://schemas.microsoft.com/office/drawing/2014/main" id="{6D23C322-951D-4366-A0A7-DD1FE09BB0D7}"/>
              </a:ext>
            </a:extLst>
          </p:cNvPr>
          <p:cNvSpPr/>
          <p:nvPr/>
        </p:nvSpPr>
        <p:spPr>
          <a:xfrm>
            <a:off x="2870199" y="1479359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AD13473-6C57-474B-8EBD-9AEC234F1445}"/>
              </a:ext>
            </a:extLst>
          </p:cNvPr>
          <p:cNvSpPr/>
          <p:nvPr/>
        </p:nvSpPr>
        <p:spPr>
          <a:xfrm>
            <a:off x="1182253" y="2239049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e2[s]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04431F00-A399-4DFD-B8E4-4EE00A58503D}"/>
              </a:ext>
            </a:extLst>
          </p:cNvPr>
          <p:cNvSpPr/>
          <p:nvPr/>
        </p:nvSpPr>
        <p:spPr>
          <a:xfrm>
            <a:off x="120073" y="2160539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S2</a:t>
            </a:r>
          </a:p>
        </p:txBody>
      </p:sp>
      <p:sp>
        <p:nvSpPr>
          <p:cNvPr id="51" name="Arrow: Left-Right 50">
            <a:extLst>
              <a:ext uri="{FF2B5EF4-FFF2-40B4-BE49-F238E27FC236}">
                <a16:creationId xmlns:a16="http://schemas.microsoft.com/office/drawing/2014/main" id="{3D9AE29F-0B65-48C0-8087-3ADE93349A22}"/>
              </a:ext>
            </a:extLst>
          </p:cNvPr>
          <p:cNvSpPr/>
          <p:nvPr/>
        </p:nvSpPr>
        <p:spPr>
          <a:xfrm>
            <a:off x="822037" y="2294467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30AB046F-6ABF-49C7-9BF0-7BDC64D6FF16}"/>
              </a:ext>
            </a:extLst>
          </p:cNvPr>
          <p:cNvSpPr/>
          <p:nvPr/>
        </p:nvSpPr>
        <p:spPr>
          <a:xfrm>
            <a:off x="2221345" y="2160539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E2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CFA809C1-4F71-4246-BEC7-CF481CBCEF40}"/>
              </a:ext>
            </a:extLst>
          </p:cNvPr>
          <p:cNvSpPr/>
          <p:nvPr/>
        </p:nvSpPr>
        <p:spPr>
          <a:xfrm>
            <a:off x="3205021" y="2234431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e2[c]</a:t>
            </a:r>
          </a:p>
        </p:txBody>
      </p:sp>
      <p:sp>
        <p:nvSpPr>
          <p:cNvPr id="54" name="Arrow: Left-Right 53">
            <a:extLst>
              <a:ext uri="{FF2B5EF4-FFF2-40B4-BE49-F238E27FC236}">
                <a16:creationId xmlns:a16="http://schemas.microsoft.com/office/drawing/2014/main" id="{F2E84B4C-3263-4782-B344-6464C9725C00}"/>
              </a:ext>
            </a:extLst>
          </p:cNvPr>
          <p:cNvSpPr/>
          <p:nvPr/>
        </p:nvSpPr>
        <p:spPr>
          <a:xfrm>
            <a:off x="1886525" y="2294467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Arrow: Left-Right 54">
            <a:extLst>
              <a:ext uri="{FF2B5EF4-FFF2-40B4-BE49-F238E27FC236}">
                <a16:creationId xmlns:a16="http://schemas.microsoft.com/office/drawing/2014/main" id="{AC1B802F-BBF7-4C59-B870-D2C93374CEAF}"/>
              </a:ext>
            </a:extLst>
          </p:cNvPr>
          <p:cNvSpPr/>
          <p:nvPr/>
        </p:nvSpPr>
        <p:spPr>
          <a:xfrm>
            <a:off x="2870199" y="2303703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4C46FCF-6374-4992-AF91-4C22A2D4F0BC}"/>
              </a:ext>
            </a:extLst>
          </p:cNvPr>
          <p:cNvSpPr/>
          <p:nvPr/>
        </p:nvSpPr>
        <p:spPr>
          <a:xfrm>
            <a:off x="1182253" y="3123427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e3[s]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D8EE1AB0-075F-416A-A169-B3AF7C14BC70}"/>
              </a:ext>
            </a:extLst>
          </p:cNvPr>
          <p:cNvSpPr/>
          <p:nvPr/>
        </p:nvSpPr>
        <p:spPr>
          <a:xfrm>
            <a:off x="120073" y="3044917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S3</a:t>
            </a:r>
          </a:p>
        </p:txBody>
      </p:sp>
      <p:sp>
        <p:nvSpPr>
          <p:cNvPr id="65" name="Arrow: Left-Right 64">
            <a:extLst>
              <a:ext uri="{FF2B5EF4-FFF2-40B4-BE49-F238E27FC236}">
                <a16:creationId xmlns:a16="http://schemas.microsoft.com/office/drawing/2014/main" id="{1C092861-717B-418E-BB7C-0833DF4649B5}"/>
              </a:ext>
            </a:extLst>
          </p:cNvPr>
          <p:cNvSpPr/>
          <p:nvPr/>
        </p:nvSpPr>
        <p:spPr>
          <a:xfrm>
            <a:off x="822037" y="3178845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D4D36013-6F3A-47C4-A88C-564A3194166C}"/>
              </a:ext>
            </a:extLst>
          </p:cNvPr>
          <p:cNvSpPr/>
          <p:nvPr/>
        </p:nvSpPr>
        <p:spPr>
          <a:xfrm>
            <a:off x="2221345" y="3044917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E3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AC446772-4B27-48F1-9253-27A002AF35B5}"/>
              </a:ext>
            </a:extLst>
          </p:cNvPr>
          <p:cNvSpPr/>
          <p:nvPr/>
        </p:nvSpPr>
        <p:spPr>
          <a:xfrm>
            <a:off x="3205021" y="3118809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e3[c]</a:t>
            </a:r>
          </a:p>
        </p:txBody>
      </p:sp>
      <p:sp>
        <p:nvSpPr>
          <p:cNvPr id="68" name="Arrow: Left-Right 67">
            <a:extLst>
              <a:ext uri="{FF2B5EF4-FFF2-40B4-BE49-F238E27FC236}">
                <a16:creationId xmlns:a16="http://schemas.microsoft.com/office/drawing/2014/main" id="{5ACACC2D-7307-4BCC-917B-E9993EEAC41E}"/>
              </a:ext>
            </a:extLst>
          </p:cNvPr>
          <p:cNvSpPr/>
          <p:nvPr/>
        </p:nvSpPr>
        <p:spPr>
          <a:xfrm>
            <a:off x="1886525" y="3178845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Arrow: Left-Right 68">
            <a:extLst>
              <a:ext uri="{FF2B5EF4-FFF2-40B4-BE49-F238E27FC236}">
                <a16:creationId xmlns:a16="http://schemas.microsoft.com/office/drawing/2014/main" id="{50327B74-CA43-4A5E-B6EB-6B8DFF14687D}"/>
              </a:ext>
            </a:extLst>
          </p:cNvPr>
          <p:cNvSpPr/>
          <p:nvPr/>
        </p:nvSpPr>
        <p:spPr>
          <a:xfrm>
            <a:off x="2870199" y="3188081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FDEC5181-D3F8-4387-AC09-D07B690ECE3F}"/>
              </a:ext>
            </a:extLst>
          </p:cNvPr>
          <p:cNvSpPr/>
          <p:nvPr/>
        </p:nvSpPr>
        <p:spPr>
          <a:xfrm>
            <a:off x="1182253" y="3947763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e4[s]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A2D66296-C296-459E-B657-FBDE1D2589B1}"/>
              </a:ext>
            </a:extLst>
          </p:cNvPr>
          <p:cNvSpPr/>
          <p:nvPr/>
        </p:nvSpPr>
        <p:spPr>
          <a:xfrm>
            <a:off x="120073" y="3869253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S4</a:t>
            </a:r>
          </a:p>
        </p:txBody>
      </p:sp>
      <p:sp>
        <p:nvSpPr>
          <p:cNvPr id="72" name="Arrow: Left-Right 71">
            <a:extLst>
              <a:ext uri="{FF2B5EF4-FFF2-40B4-BE49-F238E27FC236}">
                <a16:creationId xmlns:a16="http://schemas.microsoft.com/office/drawing/2014/main" id="{F5B430E9-1D42-4B5C-AB92-7DAAC44C48BD}"/>
              </a:ext>
            </a:extLst>
          </p:cNvPr>
          <p:cNvSpPr/>
          <p:nvPr/>
        </p:nvSpPr>
        <p:spPr>
          <a:xfrm>
            <a:off x="822037" y="4003181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75EEDBF8-7F9D-43E0-B44B-D41AF8AC5CC1}"/>
              </a:ext>
            </a:extLst>
          </p:cNvPr>
          <p:cNvSpPr/>
          <p:nvPr/>
        </p:nvSpPr>
        <p:spPr>
          <a:xfrm>
            <a:off x="2221345" y="3869253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E4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6CF58DEC-591E-4B5F-A31D-E438FAC1A6E5}"/>
              </a:ext>
            </a:extLst>
          </p:cNvPr>
          <p:cNvSpPr/>
          <p:nvPr/>
        </p:nvSpPr>
        <p:spPr>
          <a:xfrm>
            <a:off x="3205021" y="3943145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e4[c]</a:t>
            </a:r>
          </a:p>
        </p:txBody>
      </p:sp>
      <p:sp>
        <p:nvSpPr>
          <p:cNvPr id="75" name="Arrow: Left-Right 74">
            <a:extLst>
              <a:ext uri="{FF2B5EF4-FFF2-40B4-BE49-F238E27FC236}">
                <a16:creationId xmlns:a16="http://schemas.microsoft.com/office/drawing/2014/main" id="{3D5E6688-A280-4C40-9755-C8DC43CBBD18}"/>
              </a:ext>
            </a:extLst>
          </p:cNvPr>
          <p:cNvSpPr/>
          <p:nvPr/>
        </p:nvSpPr>
        <p:spPr>
          <a:xfrm>
            <a:off x="1886525" y="4003181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Arrow: Left-Right 75">
            <a:extLst>
              <a:ext uri="{FF2B5EF4-FFF2-40B4-BE49-F238E27FC236}">
                <a16:creationId xmlns:a16="http://schemas.microsoft.com/office/drawing/2014/main" id="{48F145A3-FE34-42E7-A6ED-3C3A32D308E7}"/>
              </a:ext>
            </a:extLst>
          </p:cNvPr>
          <p:cNvSpPr/>
          <p:nvPr/>
        </p:nvSpPr>
        <p:spPr>
          <a:xfrm>
            <a:off x="2870199" y="4012417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AF309397-D0D1-4D96-8105-F05DDC1A701F}"/>
              </a:ext>
            </a:extLst>
          </p:cNvPr>
          <p:cNvSpPr/>
          <p:nvPr/>
        </p:nvSpPr>
        <p:spPr>
          <a:xfrm>
            <a:off x="1182253" y="4759420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e5[s]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1346E4E2-11E4-4F27-A87F-06E52F46EAEE}"/>
              </a:ext>
            </a:extLst>
          </p:cNvPr>
          <p:cNvSpPr/>
          <p:nvPr/>
        </p:nvSpPr>
        <p:spPr>
          <a:xfrm>
            <a:off x="120073" y="4680910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S5</a:t>
            </a:r>
          </a:p>
        </p:txBody>
      </p:sp>
      <p:sp>
        <p:nvSpPr>
          <p:cNvPr id="79" name="Arrow: Left-Right 78">
            <a:extLst>
              <a:ext uri="{FF2B5EF4-FFF2-40B4-BE49-F238E27FC236}">
                <a16:creationId xmlns:a16="http://schemas.microsoft.com/office/drawing/2014/main" id="{9F443FC8-A9C5-46B3-AF2B-5BED0AC603EB}"/>
              </a:ext>
            </a:extLst>
          </p:cNvPr>
          <p:cNvSpPr/>
          <p:nvPr/>
        </p:nvSpPr>
        <p:spPr>
          <a:xfrm>
            <a:off x="822037" y="4814838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235E8945-00A4-4935-BCF8-75980C3498EE}"/>
              </a:ext>
            </a:extLst>
          </p:cNvPr>
          <p:cNvSpPr/>
          <p:nvPr/>
        </p:nvSpPr>
        <p:spPr>
          <a:xfrm>
            <a:off x="2221345" y="4680910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E5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793D4A88-7942-4F37-B11F-47AE94A093DC}"/>
              </a:ext>
            </a:extLst>
          </p:cNvPr>
          <p:cNvSpPr/>
          <p:nvPr/>
        </p:nvSpPr>
        <p:spPr>
          <a:xfrm>
            <a:off x="3205021" y="4754802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e5[c]</a:t>
            </a:r>
          </a:p>
        </p:txBody>
      </p:sp>
      <p:sp>
        <p:nvSpPr>
          <p:cNvPr id="82" name="Arrow: Left-Right 81">
            <a:extLst>
              <a:ext uri="{FF2B5EF4-FFF2-40B4-BE49-F238E27FC236}">
                <a16:creationId xmlns:a16="http://schemas.microsoft.com/office/drawing/2014/main" id="{7F506E82-1344-46CC-96F0-EF7661DB4F93}"/>
              </a:ext>
            </a:extLst>
          </p:cNvPr>
          <p:cNvSpPr/>
          <p:nvPr/>
        </p:nvSpPr>
        <p:spPr>
          <a:xfrm>
            <a:off x="1886525" y="4814838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Arrow: Left-Right 82">
            <a:extLst>
              <a:ext uri="{FF2B5EF4-FFF2-40B4-BE49-F238E27FC236}">
                <a16:creationId xmlns:a16="http://schemas.microsoft.com/office/drawing/2014/main" id="{EB7AAC86-C771-49B6-B3FF-4289C41EC06E}"/>
              </a:ext>
            </a:extLst>
          </p:cNvPr>
          <p:cNvSpPr/>
          <p:nvPr/>
        </p:nvSpPr>
        <p:spPr>
          <a:xfrm>
            <a:off x="2870199" y="4824074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BE744161-2276-4F5B-BDF9-6EF220851A13}"/>
              </a:ext>
            </a:extLst>
          </p:cNvPr>
          <p:cNvSpPr/>
          <p:nvPr/>
        </p:nvSpPr>
        <p:spPr>
          <a:xfrm>
            <a:off x="1182253" y="5580312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e6[s]</a:t>
            </a: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DCA5AD62-7ABE-40FC-AA01-796A92BF02F8}"/>
              </a:ext>
            </a:extLst>
          </p:cNvPr>
          <p:cNvSpPr/>
          <p:nvPr/>
        </p:nvSpPr>
        <p:spPr>
          <a:xfrm>
            <a:off x="120073" y="5501802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S6</a:t>
            </a:r>
          </a:p>
        </p:txBody>
      </p:sp>
      <p:sp>
        <p:nvSpPr>
          <p:cNvPr id="86" name="Arrow: Left-Right 85">
            <a:extLst>
              <a:ext uri="{FF2B5EF4-FFF2-40B4-BE49-F238E27FC236}">
                <a16:creationId xmlns:a16="http://schemas.microsoft.com/office/drawing/2014/main" id="{78631723-64C7-4107-A2C3-A28D9E306C34}"/>
              </a:ext>
            </a:extLst>
          </p:cNvPr>
          <p:cNvSpPr/>
          <p:nvPr/>
        </p:nvSpPr>
        <p:spPr>
          <a:xfrm>
            <a:off x="822037" y="5635730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196F01F5-119C-4BF8-8D97-F04C3294C374}"/>
              </a:ext>
            </a:extLst>
          </p:cNvPr>
          <p:cNvSpPr/>
          <p:nvPr/>
        </p:nvSpPr>
        <p:spPr>
          <a:xfrm>
            <a:off x="2221345" y="5501802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E6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EF7EC43E-3CD8-4DEB-9829-223B0C670D51}"/>
              </a:ext>
            </a:extLst>
          </p:cNvPr>
          <p:cNvSpPr/>
          <p:nvPr/>
        </p:nvSpPr>
        <p:spPr>
          <a:xfrm>
            <a:off x="3205021" y="5575694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e6[c]</a:t>
            </a:r>
          </a:p>
        </p:txBody>
      </p:sp>
      <p:sp>
        <p:nvSpPr>
          <p:cNvPr id="89" name="Arrow: Left-Right 88">
            <a:extLst>
              <a:ext uri="{FF2B5EF4-FFF2-40B4-BE49-F238E27FC236}">
                <a16:creationId xmlns:a16="http://schemas.microsoft.com/office/drawing/2014/main" id="{F1FC9C22-A6A9-44EA-B57D-14118D8BD7B4}"/>
              </a:ext>
            </a:extLst>
          </p:cNvPr>
          <p:cNvSpPr/>
          <p:nvPr/>
        </p:nvSpPr>
        <p:spPr>
          <a:xfrm>
            <a:off x="1886525" y="5635730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Arrow: Left-Right 89">
            <a:extLst>
              <a:ext uri="{FF2B5EF4-FFF2-40B4-BE49-F238E27FC236}">
                <a16:creationId xmlns:a16="http://schemas.microsoft.com/office/drawing/2014/main" id="{AE1A1426-2D11-4CA5-A215-55585730921B}"/>
              </a:ext>
            </a:extLst>
          </p:cNvPr>
          <p:cNvSpPr/>
          <p:nvPr/>
        </p:nvSpPr>
        <p:spPr>
          <a:xfrm>
            <a:off x="2870199" y="5644966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FC956950-6187-4B9B-9897-F0C1402EAC81}"/>
              </a:ext>
            </a:extLst>
          </p:cNvPr>
          <p:cNvSpPr/>
          <p:nvPr/>
        </p:nvSpPr>
        <p:spPr>
          <a:xfrm>
            <a:off x="4199087" y="1317723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R1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6EC00967-8C7F-49C5-984C-72FDE15D0348}"/>
              </a:ext>
            </a:extLst>
          </p:cNvPr>
          <p:cNvSpPr/>
          <p:nvPr/>
        </p:nvSpPr>
        <p:spPr>
          <a:xfrm>
            <a:off x="5213941" y="1396232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x1[c]</a:t>
            </a:r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F96101EE-F72D-4744-8361-2ABB90712AFB}"/>
              </a:ext>
            </a:extLst>
          </p:cNvPr>
          <p:cNvCxnSpPr/>
          <p:nvPr/>
        </p:nvCxnSpPr>
        <p:spPr>
          <a:xfrm>
            <a:off x="3805385" y="1544013"/>
            <a:ext cx="360218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2CA1896D-8CC7-4747-912B-B3E1DE6D24C2}"/>
              </a:ext>
            </a:extLst>
          </p:cNvPr>
          <p:cNvCxnSpPr>
            <a:cxnSpLocks/>
          </p:cNvCxnSpPr>
          <p:nvPr/>
        </p:nvCxnSpPr>
        <p:spPr>
          <a:xfrm flipV="1">
            <a:off x="3805385" y="1770305"/>
            <a:ext cx="393702" cy="390234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8D4BF73D-DBE4-47F0-A3F1-680851EAA968}"/>
              </a:ext>
            </a:extLst>
          </p:cNvPr>
          <p:cNvCxnSpPr/>
          <p:nvPr/>
        </p:nvCxnSpPr>
        <p:spPr>
          <a:xfrm>
            <a:off x="4800905" y="1553250"/>
            <a:ext cx="360218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tangle 100">
            <a:extLst>
              <a:ext uri="{FF2B5EF4-FFF2-40B4-BE49-F238E27FC236}">
                <a16:creationId xmlns:a16="http://schemas.microsoft.com/office/drawing/2014/main" id="{499B90F3-D087-4D11-96BD-2DA189000B2C}"/>
              </a:ext>
            </a:extLst>
          </p:cNvPr>
          <p:cNvSpPr/>
          <p:nvPr/>
        </p:nvSpPr>
        <p:spPr>
          <a:xfrm>
            <a:off x="5209613" y="3104954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x3[c]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CE461934-2776-4598-9AF6-BFE2B7A7EA8B}"/>
              </a:ext>
            </a:extLst>
          </p:cNvPr>
          <p:cNvSpPr/>
          <p:nvPr/>
        </p:nvSpPr>
        <p:spPr>
          <a:xfrm>
            <a:off x="5209613" y="2169106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x2[c]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3BFD2EDB-BDC6-4D2D-A18C-5CE3B297E790}"/>
              </a:ext>
            </a:extLst>
          </p:cNvPr>
          <p:cNvSpPr/>
          <p:nvPr/>
        </p:nvSpPr>
        <p:spPr>
          <a:xfrm>
            <a:off x="5559286" y="3795363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x4[c]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6DCC491A-8567-44CC-A325-5E4F313F92F4}"/>
              </a:ext>
            </a:extLst>
          </p:cNvPr>
          <p:cNvSpPr/>
          <p:nvPr/>
        </p:nvSpPr>
        <p:spPr>
          <a:xfrm>
            <a:off x="5187572" y="4729131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x5[c]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356E1B3B-7B98-4C48-87D7-F541AA961164}"/>
              </a:ext>
            </a:extLst>
          </p:cNvPr>
          <p:cNvSpPr/>
          <p:nvPr/>
        </p:nvSpPr>
        <p:spPr>
          <a:xfrm>
            <a:off x="5209613" y="5534684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x6[c]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83B7826E-9CAE-4131-A38F-9F94C367B3E4}"/>
              </a:ext>
            </a:extLst>
          </p:cNvPr>
          <p:cNvSpPr/>
          <p:nvPr/>
        </p:nvSpPr>
        <p:spPr>
          <a:xfrm>
            <a:off x="6742846" y="1317723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x7[c]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4E95497B-CAEC-4020-B221-FE5649B1DE75}"/>
              </a:ext>
            </a:extLst>
          </p:cNvPr>
          <p:cNvSpPr/>
          <p:nvPr/>
        </p:nvSpPr>
        <p:spPr>
          <a:xfrm>
            <a:off x="6786725" y="2220576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x8[c]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F48B91F7-8529-4E0A-A4D8-338D316AF6DA}"/>
              </a:ext>
            </a:extLst>
          </p:cNvPr>
          <p:cNvSpPr/>
          <p:nvPr/>
        </p:nvSpPr>
        <p:spPr>
          <a:xfrm>
            <a:off x="6991376" y="3220281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x9[c]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C73B65F2-23C6-4F84-A2FF-21DDD9FE8030}"/>
              </a:ext>
            </a:extLst>
          </p:cNvPr>
          <p:cNvSpPr/>
          <p:nvPr/>
        </p:nvSpPr>
        <p:spPr>
          <a:xfrm>
            <a:off x="7613511" y="5954384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x11[c]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F5CEC9E5-3841-477E-911C-56EFD176FD17}"/>
              </a:ext>
            </a:extLst>
          </p:cNvPr>
          <p:cNvSpPr/>
          <p:nvPr/>
        </p:nvSpPr>
        <p:spPr>
          <a:xfrm>
            <a:off x="7577550" y="5300912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x10[c]</a:t>
            </a:r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890E1181-B2CA-4860-8592-009FA4884AC2}"/>
              </a:ext>
            </a:extLst>
          </p:cNvPr>
          <p:cNvSpPr/>
          <p:nvPr/>
        </p:nvSpPr>
        <p:spPr>
          <a:xfrm>
            <a:off x="4163128" y="2146346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R2</a:t>
            </a:r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7CC6DD4B-2C9C-4752-823C-52D027976FC6}"/>
              </a:ext>
            </a:extLst>
          </p:cNvPr>
          <p:cNvSpPr/>
          <p:nvPr/>
        </p:nvSpPr>
        <p:spPr>
          <a:xfrm>
            <a:off x="4124090" y="2849800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R3</a:t>
            </a:r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FCFB5C19-3AC0-491C-8B64-1FD38DC78047}"/>
              </a:ext>
            </a:extLst>
          </p:cNvPr>
          <p:cNvSpPr/>
          <p:nvPr/>
        </p:nvSpPr>
        <p:spPr>
          <a:xfrm>
            <a:off x="4545739" y="3388348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R4</a:t>
            </a:r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90984A4B-3851-439B-A70B-2963908B750B}"/>
              </a:ext>
            </a:extLst>
          </p:cNvPr>
          <p:cNvSpPr/>
          <p:nvPr/>
        </p:nvSpPr>
        <p:spPr>
          <a:xfrm>
            <a:off x="6009413" y="1716565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R5</a:t>
            </a:r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DE799D99-F41C-422D-9B45-DE85FFD4F322}"/>
              </a:ext>
            </a:extLst>
          </p:cNvPr>
          <p:cNvSpPr/>
          <p:nvPr/>
        </p:nvSpPr>
        <p:spPr>
          <a:xfrm>
            <a:off x="6009412" y="2584659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R6</a:t>
            </a:r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964C4BE6-51D4-4431-ADE5-7862CDFC17F7}"/>
              </a:ext>
            </a:extLst>
          </p:cNvPr>
          <p:cNvSpPr/>
          <p:nvPr/>
        </p:nvSpPr>
        <p:spPr>
          <a:xfrm>
            <a:off x="6376307" y="3786126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R7</a:t>
            </a:r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D2F282AF-87DD-421D-95DA-4849DE7BC8BA}"/>
              </a:ext>
            </a:extLst>
          </p:cNvPr>
          <p:cNvSpPr/>
          <p:nvPr/>
        </p:nvSpPr>
        <p:spPr>
          <a:xfrm>
            <a:off x="6227947" y="4433050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R8</a:t>
            </a:r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527463C6-B52F-4B4B-B77D-50A0CD33ADDF}"/>
              </a:ext>
            </a:extLst>
          </p:cNvPr>
          <p:cNvSpPr/>
          <p:nvPr/>
        </p:nvSpPr>
        <p:spPr>
          <a:xfrm>
            <a:off x="6354770" y="5257039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R9</a:t>
            </a:r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71C5F794-7CD5-4A81-BFC7-4BB6941F8095}"/>
              </a:ext>
            </a:extLst>
          </p:cNvPr>
          <p:cNvSpPr/>
          <p:nvPr/>
        </p:nvSpPr>
        <p:spPr>
          <a:xfrm>
            <a:off x="6332784" y="5893955"/>
            <a:ext cx="668935" cy="452582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R10</a:t>
            </a:r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6FEE09F4-3722-4E68-83CB-574F455F7047}"/>
              </a:ext>
            </a:extLst>
          </p:cNvPr>
          <p:cNvSpPr/>
          <p:nvPr/>
        </p:nvSpPr>
        <p:spPr>
          <a:xfrm>
            <a:off x="8582991" y="5566457"/>
            <a:ext cx="694684" cy="452582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R11</a:t>
            </a:r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7673BCBB-B8E1-47AE-B29E-AEF0C3F147E3}"/>
              </a:ext>
            </a:extLst>
          </p:cNvPr>
          <p:cNvSpPr/>
          <p:nvPr/>
        </p:nvSpPr>
        <p:spPr>
          <a:xfrm>
            <a:off x="8501875" y="4444069"/>
            <a:ext cx="694684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R12</a:t>
            </a:r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95F3B65E-8A46-47F6-8C5E-B5E9D308A301}"/>
              </a:ext>
            </a:extLst>
          </p:cNvPr>
          <p:cNvSpPr/>
          <p:nvPr/>
        </p:nvSpPr>
        <p:spPr>
          <a:xfrm>
            <a:off x="7837838" y="1613286"/>
            <a:ext cx="694684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R13</a:t>
            </a:r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8840C170-5B90-4305-9EEA-602B3A867AF1}"/>
              </a:ext>
            </a:extLst>
          </p:cNvPr>
          <p:cNvSpPr/>
          <p:nvPr/>
        </p:nvSpPr>
        <p:spPr>
          <a:xfrm>
            <a:off x="7026495" y="4164830"/>
            <a:ext cx="658089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R14</a:t>
            </a:r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55DD4B93-0E8B-4690-BAEF-0F7E17891D9E}"/>
              </a:ext>
            </a:extLst>
          </p:cNvPr>
          <p:cNvSpPr/>
          <p:nvPr/>
        </p:nvSpPr>
        <p:spPr>
          <a:xfrm>
            <a:off x="5995711" y="3271208"/>
            <a:ext cx="658089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R15</a:t>
            </a:r>
          </a:p>
        </p:txBody>
      </p: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2076C27E-947F-4D44-92CE-274ECAB5E3A7}"/>
              </a:ext>
            </a:extLst>
          </p:cNvPr>
          <p:cNvCxnSpPr>
            <a:cxnSpLocks/>
          </p:cNvCxnSpPr>
          <p:nvPr/>
        </p:nvCxnSpPr>
        <p:spPr>
          <a:xfrm>
            <a:off x="3863605" y="1793304"/>
            <a:ext cx="335482" cy="390327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30E16B0A-85B3-4B12-B31F-AA7974DB842C}"/>
              </a:ext>
            </a:extLst>
          </p:cNvPr>
          <p:cNvCxnSpPr>
            <a:cxnSpLocks/>
          </p:cNvCxnSpPr>
          <p:nvPr/>
        </p:nvCxnSpPr>
        <p:spPr>
          <a:xfrm flipV="1">
            <a:off x="3805385" y="2529995"/>
            <a:ext cx="357743" cy="514921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6622EA90-4B58-4B9E-87F9-026F1F0A138F}"/>
              </a:ext>
            </a:extLst>
          </p:cNvPr>
          <p:cNvCxnSpPr>
            <a:cxnSpLocks/>
          </p:cNvCxnSpPr>
          <p:nvPr/>
        </p:nvCxnSpPr>
        <p:spPr>
          <a:xfrm flipH="1" flipV="1">
            <a:off x="4836685" y="2521446"/>
            <a:ext cx="377256" cy="523470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64CE2680-33D7-47A8-A79D-BEC90665376C}"/>
              </a:ext>
            </a:extLst>
          </p:cNvPr>
          <p:cNvCxnSpPr>
            <a:cxnSpLocks/>
          </p:cNvCxnSpPr>
          <p:nvPr/>
        </p:nvCxnSpPr>
        <p:spPr>
          <a:xfrm flipV="1">
            <a:off x="4814894" y="2368358"/>
            <a:ext cx="283670" cy="18472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AD043AE1-9F5A-484E-BA12-C186ED78E2D1}"/>
              </a:ext>
            </a:extLst>
          </p:cNvPr>
          <p:cNvCxnSpPr>
            <a:cxnSpLocks/>
          </p:cNvCxnSpPr>
          <p:nvPr/>
        </p:nvCxnSpPr>
        <p:spPr>
          <a:xfrm flipH="1">
            <a:off x="3805386" y="3335863"/>
            <a:ext cx="401784" cy="441971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>
            <a:extLst>
              <a:ext uri="{FF2B5EF4-FFF2-40B4-BE49-F238E27FC236}">
                <a16:creationId xmlns:a16="http://schemas.microsoft.com/office/drawing/2014/main" id="{DFC58B4F-E51C-4FE8-86B8-FEE5244D70D3}"/>
              </a:ext>
            </a:extLst>
          </p:cNvPr>
          <p:cNvCxnSpPr>
            <a:cxnSpLocks/>
            <a:stCxn id="113" idx="6"/>
          </p:cNvCxnSpPr>
          <p:nvPr/>
        </p:nvCxnSpPr>
        <p:spPr>
          <a:xfrm>
            <a:off x="4705981" y="3076091"/>
            <a:ext cx="392583" cy="125846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ctor: Curved 144">
            <a:extLst>
              <a:ext uri="{FF2B5EF4-FFF2-40B4-BE49-F238E27FC236}">
                <a16:creationId xmlns:a16="http://schemas.microsoft.com/office/drawing/2014/main" id="{C5E874ED-B6FA-4B07-B31C-018F1E8247F6}"/>
              </a:ext>
            </a:extLst>
          </p:cNvPr>
          <p:cNvCxnSpPr>
            <a:cxnSpLocks/>
          </p:cNvCxnSpPr>
          <p:nvPr/>
        </p:nvCxnSpPr>
        <p:spPr>
          <a:xfrm rot="16200000" flipV="1">
            <a:off x="4135553" y="3618340"/>
            <a:ext cx="1272774" cy="831265"/>
          </a:xfrm>
          <a:prstGeom prst="curvedConnector3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ctor: Curved 146">
            <a:extLst>
              <a:ext uri="{FF2B5EF4-FFF2-40B4-BE49-F238E27FC236}">
                <a16:creationId xmlns:a16="http://schemas.microsoft.com/office/drawing/2014/main" id="{9DADA8AA-3ACE-44E5-B315-E83EC360DC62}"/>
              </a:ext>
            </a:extLst>
          </p:cNvPr>
          <p:cNvCxnSpPr>
            <a:cxnSpLocks/>
          </p:cNvCxnSpPr>
          <p:nvPr/>
        </p:nvCxnSpPr>
        <p:spPr>
          <a:xfrm rot="5400000">
            <a:off x="4741707" y="2623822"/>
            <a:ext cx="768444" cy="622069"/>
          </a:xfrm>
          <a:prstGeom prst="curvedConnector3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ctor: Curved 151">
            <a:extLst>
              <a:ext uri="{FF2B5EF4-FFF2-40B4-BE49-F238E27FC236}">
                <a16:creationId xmlns:a16="http://schemas.microsoft.com/office/drawing/2014/main" id="{E65FE519-72A0-4D65-880B-970D11F587E2}"/>
              </a:ext>
            </a:extLst>
          </p:cNvPr>
          <p:cNvCxnSpPr>
            <a:cxnSpLocks/>
          </p:cNvCxnSpPr>
          <p:nvPr/>
        </p:nvCxnSpPr>
        <p:spPr>
          <a:xfrm rot="10800000">
            <a:off x="4728021" y="3162653"/>
            <a:ext cx="831265" cy="743813"/>
          </a:xfrm>
          <a:prstGeom prst="curvedConnector3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>
            <a:extLst>
              <a:ext uri="{FF2B5EF4-FFF2-40B4-BE49-F238E27FC236}">
                <a16:creationId xmlns:a16="http://schemas.microsoft.com/office/drawing/2014/main" id="{4E8EDA30-47AD-452D-8723-19313CC14832}"/>
              </a:ext>
            </a:extLst>
          </p:cNvPr>
          <p:cNvCxnSpPr>
            <a:cxnSpLocks/>
          </p:cNvCxnSpPr>
          <p:nvPr/>
        </p:nvCxnSpPr>
        <p:spPr>
          <a:xfrm>
            <a:off x="5080982" y="3840930"/>
            <a:ext cx="402969" cy="193042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>
            <a:extLst>
              <a:ext uri="{FF2B5EF4-FFF2-40B4-BE49-F238E27FC236}">
                <a16:creationId xmlns:a16="http://schemas.microsoft.com/office/drawing/2014/main" id="{784316C7-C444-479E-8975-3A4CC9B00FB3}"/>
              </a:ext>
            </a:extLst>
          </p:cNvPr>
          <p:cNvCxnSpPr>
            <a:cxnSpLocks/>
          </p:cNvCxnSpPr>
          <p:nvPr/>
        </p:nvCxnSpPr>
        <p:spPr>
          <a:xfrm flipV="1">
            <a:off x="3863605" y="3869253"/>
            <a:ext cx="827520" cy="981077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>
            <a:extLst>
              <a:ext uri="{FF2B5EF4-FFF2-40B4-BE49-F238E27FC236}">
                <a16:creationId xmlns:a16="http://schemas.microsoft.com/office/drawing/2014/main" id="{A114FFBD-4176-4631-8DAD-BC06F87E7935}"/>
              </a:ext>
            </a:extLst>
          </p:cNvPr>
          <p:cNvCxnSpPr>
            <a:cxnSpLocks/>
          </p:cNvCxnSpPr>
          <p:nvPr/>
        </p:nvCxnSpPr>
        <p:spPr>
          <a:xfrm flipV="1">
            <a:off x="3657938" y="3923583"/>
            <a:ext cx="1103812" cy="1597900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>
            <a:extLst>
              <a:ext uri="{FF2B5EF4-FFF2-40B4-BE49-F238E27FC236}">
                <a16:creationId xmlns:a16="http://schemas.microsoft.com/office/drawing/2014/main" id="{E63ADBBB-07EA-4610-B0C5-DA0EC7D2AD15}"/>
              </a:ext>
            </a:extLst>
          </p:cNvPr>
          <p:cNvCxnSpPr>
            <a:cxnSpLocks/>
          </p:cNvCxnSpPr>
          <p:nvPr/>
        </p:nvCxnSpPr>
        <p:spPr>
          <a:xfrm>
            <a:off x="4836684" y="3899701"/>
            <a:ext cx="417768" cy="1602101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>
            <a:extLst>
              <a:ext uri="{FF2B5EF4-FFF2-40B4-BE49-F238E27FC236}">
                <a16:creationId xmlns:a16="http://schemas.microsoft.com/office/drawing/2014/main" id="{8D7895AE-0A58-4B2F-8ECB-12EAE88FCB62}"/>
              </a:ext>
            </a:extLst>
          </p:cNvPr>
          <p:cNvCxnSpPr>
            <a:cxnSpLocks/>
          </p:cNvCxnSpPr>
          <p:nvPr/>
        </p:nvCxnSpPr>
        <p:spPr>
          <a:xfrm>
            <a:off x="5877110" y="1562486"/>
            <a:ext cx="193754" cy="170177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165">
            <a:extLst>
              <a:ext uri="{FF2B5EF4-FFF2-40B4-BE49-F238E27FC236}">
                <a16:creationId xmlns:a16="http://schemas.microsoft.com/office/drawing/2014/main" id="{0DB88EB6-98BD-4B75-AEE8-DE62691585CA}"/>
              </a:ext>
            </a:extLst>
          </p:cNvPr>
          <p:cNvCxnSpPr>
            <a:cxnSpLocks/>
          </p:cNvCxnSpPr>
          <p:nvPr/>
        </p:nvCxnSpPr>
        <p:spPr>
          <a:xfrm flipV="1">
            <a:off x="6560114" y="1647574"/>
            <a:ext cx="182732" cy="95468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>
            <a:extLst>
              <a:ext uri="{FF2B5EF4-FFF2-40B4-BE49-F238E27FC236}">
                <a16:creationId xmlns:a16="http://schemas.microsoft.com/office/drawing/2014/main" id="{E585E714-F001-4287-8AD6-F85CC7C18F74}"/>
              </a:ext>
            </a:extLst>
          </p:cNvPr>
          <p:cNvCxnSpPr>
            <a:cxnSpLocks/>
          </p:cNvCxnSpPr>
          <p:nvPr/>
        </p:nvCxnSpPr>
        <p:spPr>
          <a:xfrm>
            <a:off x="6560114" y="2183631"/>
            <a:ext cx="180109" cy="110836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Arrow Connector 167">
            <a:extLst>
              <a:ext uri="{FF2B5EF4-FFF2-40B4-BE49-F238E27FC236}">
                <a16:creationId xmlns:a16="http://schemas.microsoft.com/office/drawing/2014/main" id="{24FD10EB-4065-4E0A-BA66-6A0F70793459}"/>
              </a:ext>
            </a:extLst>
          </p:cNvPr>
          <p:cNvCxnSpPr>
            <a:cxnSpLocks/>
          </p:cNvCxnSpPr>
          <p:nvPr/>
        </p:nvCxnSpPr>
        <p:spPr>
          <a:xfrm flipV="1">
            <a:off x="5829304" y="2160539"/>
            <a:ext cx="241560" cy="73892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TextBox 172">
            <a:extLst>
              <a:ext uri="{FF2B5EF4-FFF2-40B4-BE49-F238E27FC236}">
                <a16:creationId xmlns:a16="http://schemas.microsoft.com/office/drawing/2014/main" id="{55D386F7-6121-430C-B0D7-6730651DB869}"/>
              </a:ext>
            </a:extLst>
          </p:cNvPr>
          <p:cNvSpPr txBox="1"/>
          <p:nvPr/>
        </p:nvSpPr>
        <p:spPr>
          <a:xfrm>
            <a:off x="6581436" y="1988467"/>
            <a:ext cx="1947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</a:p>
        </p:txBody>
      </p:sp>
      <p:cxnSp>
        <p:nvCxnSpPr>
          <p:cNvPr id="174" name="Straight Arrow Connector 173">
            <a:extLst>
              <a:ext uri="{FF2B5EF4-FFF2-40B4-BE49-F238E27FC236}">
                <a16:creationId xmlns:a16="http://schemas.microsoft.com/office/drawing/2014/main" id="{1AFE1243-3980-49AB-A708-04EE36FD8505}"/>
              </a:ext>
            </a:extLst>
          </p:cNvPr>
          <p:cNvCxnSpPr>
            <a:cxnSpLocks/>
          </p:cNvCxnSpPr>
          <p:nvPr/>
        </p:nvCxnSpPr>
        <p:spPr>
          <a:xfrm flipH="1">
            <a:off x="6599531" y="2578780"/>
            <a:ext cx="187194" cy="151588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Arrow Connector 175">
            <a:extLst>
              <a:ext uri="{FF2B5EF4-FFF2-40B4-BE49-F238E27FC236}">
                <a16:creationId xmlns:a16="http://schemas.microsoft.com/office/drawing/2014/main" id="{427EBD81-539F-4910-BE95-CCC860C1CDF3}"/>
              </a:ext>
            </a:extLst>
          </p:cNvPr>
          <p:cNvCxnSpPr>
            <a:cxnSpLocks/>
          </p:cNvCxnSpPr>
          <p:nvPr/>
        </p:nvCxnSpPr>
        <p:spPr>
          <a:xfrm>
            <a:off x="7487270" y="1647574"/>
            <a:ext cx="208940" cy="141203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Arrow Connector 178">
            <a:extLst>
              <a:ext uri="{FF2B5EF4-FFF2-40B4-BE49-F238E27FC236}">
                <a16:creationId xmlns:a16="http://schemas.microsoft.com/office/drawing/2014/main" id="{DB302D30-A518-4510-8331-789386003C19}"/>
              </a:ext>
            </a:extLst>
          </p:cNvPr>
          <p:cNvCxnSpPr>
            <a:cxnSpLocks/>
          </p:cNvCxnSpPr>
          <p:nvPr/>
        </p:nvCxnSpPr>
        <p:spPr>
          <a:xfrm flipV="1">
            <a:off x="7487270" y="2126966"/>
            <a:ext cx="229701" cy="167501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Arrow Connector 180">
            <a:extLst>
              <a:ext uri="{FF2B5EF4-FFF2-40B4-BE49-F238E27FC236}">
                <a16:creationId xmlns:a16="http://schemas.microsoft.com/office/drawing/2014/main" id="{A3BC4611-A47C-43C9-B28D-9B836D73701D}"/>
              </a:ext>
            </a:extLst>
          </p:cNvPr>
          <p:cNvCxnSpPr>
            <a:cxnSpLocks/>
          </p:cNvCxnSpPr>
          <p:nvPr/>
        </p:nvCxnSpPr>
        <p:spPr>
          <a:xfrm>
            <a:off x="5892564" y="2472414"/>
            <a:ext cx="178300" cy="106366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>
            <a:extLst>
              <a:ext uri="{FF2B5EF4-FFF2-40B4-BE49-F238E27FC236}">
                <a16:creationId xmlns:a16="http://schemas.microsoft.com/office/drawing/2014/main" id="{2430113B-AE26-4E5A-B7F3-7419C5A2C3FC}"/>
              </a:ext>
            </a:extLst>
          </p:cNvPr>
          <p:cNvCxnSpPr>
            <a:cxnSpLocks/>
          </p:cNvCxnSpPr>
          <p:nvPr/>
        </p:nvCxnSpPr>
        <p:spPr>
          <a:xfrm>
            <a:off x="6591303" y="3050407"/>
            <a:ext cx="178300" cy="106366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Arrow Connector 184">
            <a:extLst>
              <a:ext uri="{FF2B5EF4-FFF2-40B4-BE49-F238E27FC236}">
                <a16:creationId xmlns:a16="http://schemas.microsoft.com/office/drawing/2014/main" id="{A1869CAA-DA3A-403E-A3E6-AE112DCF5872}"/>
              </a:ext>
            </a:extLst>
          </p:cNvPr>
          <p:cNvCxnSpPr>
            <a:cxnSpLocks/>
          </p:cNvCxnSpPr>
          <p:nvPr/>
        </p:nvCxnSpPr>
        <p:spPr>
          <a:xfrm flipH="1">
            <a:off x="5877110" y="3079984"/>
            <a:ext cx="184312" cy="191224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Arrow Connector 186">
            <a:extLst>
              <a:ext uri="{FF2B5EF4-FFF2-40B4-BE49-F238E27FC236}">
                <a16:creationId xmlns:a16="http://schemas.microsoft.com/office/drawing/2014/main" id="{AA97D8A9-ED55-4B74-A1E4-89C045A911EE}"/>
              </a:ext>
            </a:extLst>
          </p:cNvPr>
          <p:cNvCxnSpPr>
            <a:cxnSpLocks/>
          </p:cNvCxnSpPr>
          <p:nvPr/>
        </p:nvCxnSpPr>
        <p:spPr>
          <a:xfrm>
            <a:off x="5708424" y="3441884"/>
            <a:ext cx="253113" cy="45252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Arrow Connector 187">
            <a:extLst>
              <a:ext uri="{FF2B5EF4-FFF2-40B4-BE49-F238E27FC236}">
                <a16:creationId xmlns:a16="http://schemas.microsoft.com/office/drawing/2014/main" id="{3D66FBD5-C61C-4206-A9DA-AA2744D8D735}"/>
              </a:ext>
            </a:extLst>
          </p:cNvPr>
          <p:cNvCxnSpPr>
            <a:cxnSpLocks/>
          </p:cNvCxnSpPr>
          <p:nvPr/>
        </p:nvCxnSpPr>
        <p:spPr>
          <a:xfrm flipV="1">
            <a:off x="6687974" y="3409216"/>
            <a:ext cx="243729" cy="5155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Arrow Connector 195">
            <a:extLst>
              <a:ext uri="{FF2B5EF4-FFF2-40B4-BE49-F238E27FC236}">
                <a16:creationId xmlns:a16="http://schemas.microsoft.com/office/drawing/2014/main" id="{8D49D1AE-80F6-4482-B19C-6FA027CC6883}"/>
              </a:ext>
            </a:extLst>
          </p:cNvPr>
          <p:cNvCxnSpPr>
            <a:cxnSpLocks/>
          </p:cNvCxnSpPr>
          <p:nvPr/>
        </p:nvCxnSpPr>
        <p:spPr>
          <a:xfrm>
            <a:off x="6173800" y="3866858"/>
            <a:ext cx="253113" cy="45252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Arrow Connector 196">
            <a:extLst>
              <a:ext uri="{FF2B5EF4-FFF2-40B4-BE49-F238E27FC236}">
                <a16:creationId xmlns:a16="http://schemas.microsoft.com/office/drawing/2014/main" id="{8B050DEE-E389-4AF7-8503-C1BA7FFC7171}"/>
              </a:ext>
            </a:extLst>
          </p:cNvPr>
          <p:cNvCxnSpPr>
            <a:cxnSpLocks/>
          </p:cNvCxnSpPr>
          <p:nvPr/>
        </p:nvCxnSpPr>
        <p:spPr>
          <a:xfrm flipV="1">
            <a:off x="6864819" y="3614639"/>
            <a:ext cx="222088" cy="206967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Arrow Connector 198">
            <a:extLst>
              <a:ext uri="{FF2B5EF4-FFF2-40B4-BE49-F238E27FC236}">
                <a16:creationId xmlns:a16="http://schemas.microsoft.com/office/drawing/2014/main" id="{1D1CE40E-A2A2-4BEE-BE05-01262107C5F6}"/>
              </a:ext>
            </a:extLst>
          </p:cNvPr>
          <p:cNvCxnSpPr>
            <a:cxnSpLocks/>
          </p:cNvCxnSpPr>
          <p:nvPr/>
        </p:nvCxnSpPr>
        <p:spPr>
          <a:xfrm flipV="1">
            <a:off x="5848776" y="4754802"/>
            <a:ext cx="290048" cy="15240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Arrow Connector 200">
            <a:extLst>
              <a:ext uri="{FF2B5EF4-FFF2-40B4-BE49-F238E27FC236}">
                <a16:creationId xmlns:a16="http://schemas.microsoft.com/office/drawing/2014/main" id="{6EC96670-E81D-4C66-8047-E10BCED7A35B}"/>
              </a:ext>
            </a:extLst>
          </p:cNvPr>
          <p:cNvCxnSpPr>
            <a:cxnSpLocks/>
          </p:cNvCxnSpPr>
          <p:nvPr/>
        </p:nvCxnSpPr>
        <p:spPr>
          <a:xfrm flipV="1">
            <a:off x="6769603" y="3608713"/>
            <a:ext cx="521955" cy="854562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Arrow Connector 202">
            <a:extLst>
              <a:ext uri="{FF2B5EF4-FFF2-40B4-BE49-F238E27FC236}">
                <a16:creationId xmlns:a16="http://schemas.microsoft.com/office/drawing/2014/main" id="{08AD686E-F94D-4947-B397-BF6AF123FE4D}"/>
              </a:ext>
            </a:extLst>
          </p:cNvPr>
          <p:cNvCxnSpPr>
            <a:cxnSpLocks/>
          </p:cNvCxnSpPr>
          <p:nvPr/>
        </p:nvCxnSpPr>
        <p:spPr>
          <a:xfrm flipH="1">
            <a:off x="7351494" y="3654585"/>
            <a:ext cx="35595" cy="417376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Arrow Connector 208">
            <a:extLst>
              <a:ext uri="{FF2B5EF4-FFF2-40B4-BE49-F238E27FC236}">
                <a16:creationId xmlns:a16="http://schemas.microsoft.com/office/drawing/2014/main" id="{88367CBF-F9AA-44B2-A924-212DA3B4E3BC}"/>
              </a:ext>
            </a:extLst>
          </p:cNvPr>
          <p:cNvCxnSpPr>
            <a:cxnSpLocks/>
          </p:cNvCxnSpPr>
          <p:nvPr/>
        </p:nvCxnSpPr>
        <p:spPr>
          <a:xfrm flipH="1">
            <a:off x="5890619" y="4659341"/>
            <a:ext cx="1275297" cy="995260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Arrow Connector 210">
            <a:extLst>
              <a:ext uri="{FF2B5EF4-FFF2-40B4-BE49-F238E27FC236}">
                <a16:creationId xmlns:a16="http://schemas.microsoft.com/office/drawing/2014/main" id="{18B3FCD8-792D-4A03-AF31-71BB8273166F}"/>
              </a:ext>
            </a:extLst>
          </p:cNvPr>
          <p:cNvCxnSpPr>
            <a:cxnSpLocks/>
          </p:cNvCxnSpPr>
          <p:nvPr/>
        </p:nvCxnSpPr>
        <p:spPr>
          <a:xfrm flipV="1">
            <a:off x="5868357" y="5605911"/>
            <a:ext cx="431999" cy="144151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Arrow Connector 212">
            <a:extLst>
              <a:ext uri="{FF2B5EF4-FFF2-40B4-BE49-F238E27FC236}">
                <a16:creationId xmlns:a16="http://schemas.microsoft.com/office/drawing/2014/main" id="{FEBB8E50-98FF-45EB-9728-3F38256454CD}"/>
              </a:ext>
            </a:extLst>
          </p:cNvPr>
          <p:cNvCxnSpPr>
            <a:cxnSpLocks/>
          </p:cNvCxnSpPr>
          <p:nvPr/>
        </p:nvCxnSpPr>
        <p:spPr>
          <a:xfrm>
            <a:off x="5809977" y="5794764"/>
            <a:ext cx="473316" cy="256245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Arrow Connector 214">
            <a:extLst>
              <a:ext uri="{FF2B5EF4-FFF2-40B4-BE49-F238E27FC236}">
                <a16:creationId xmlns:a16="http://schemas.microsoft.com/office/drawing/2014/main" id="{D0D51BC4-F97E-47F6-9AE5-69C849C834E5}"/>
              </a:ext>
            </a:extLst>
          </p:cNvPr>
          <p:cNvCxnSpPr>
            <a:cxnSpLocks/>
          </p:cNvCxnSpPr>
          <p:nvPr/>
        </p:nvCxnSpPr>
        <p:spPr>
          <a:xfrm>
            <a:off x="7043028" y="5436161"/>
            <a:ext cx="444242" cy="1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Arrow Connector 216">
            <a:extLst>
              <a:ext uri="{FF2B5EF4-FFF2-40B4-BE49-F238E27FC236}">
                <a16:creationId xmlns:a16="http://schemas.microsoft.com/office/drawing/2014/main" id="{7AE9148F-534B-4F37-AF3B-11DAFA5E0C1F}"/>
              </a:ext>
            </a:extLst>
          </p:cNvPr>
          <p:cNvCxnSpPr>
            <a:cxnSpLocks/>
          </p:cNvCxnSpPr>
          <p:nvPr/>
        </p:nvCxnSpPr>
        <p:spPr>
          <a:xfrm>
            <a:off x="7085494" y="6125714"/>
            <a:ext cx="444242" cy="1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Arrow Connector 217">
            <a:extLst>
              <a:ext uri="{FF2B5EF4-FFF2-40B4-BE49-F238E27FC236}">
                <a16:creationId xmlns:a16="http://schemas.microsoft.com/office/drawing/2014/main" id="{C7E2762B-4FDA-4F02-BB48-47338E5B5255}"/>
              </a:ext>
            </a:extLst>
          </p:cNvPr>
          <p:cNvCxnSpPr>
            <a:cxnSpLocks/>
          </p:cNvCxnSpPr>
          <p:nvPr/>
        </p:nvCxnSpPr>
        <p:spPr>
          <a:xfrm flipH="1">
            <a:off x="8297650" y="5954384"/>
            <a:ext cx="333521" cy="165862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Box 219">
            <a:extLst>
              <a:ext uri="{FF2B5EF4-FFF2-40B4-BE49-F238E27FC236}">
                <a16:creationId xmlns:a16="http://schemas.microsoft.com/office/drawing/2014/main" id="{23B417BE-02A4-448A-90D0-4DE9A9059CD6}"/>
              </a:ext>
            </a:extLst>
          </p:cNvPr>
          <p:cNvSpPr txBox="1"/>
          <p:nvPr/>
        </p:nvSpPr>
        <p:spPr>
          <a:xfrm>
            <a:off x="8265676" y="5843247"/>
            <a:ext cx="1947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</a:p>
        </p:txBody>
      </p:sp>
      <p:cxnSp>
        <p:nvCxnSpPr>
          <p:cNvPr id="221" name="Straight Arrow Connector 220">
            <a:extLst>
              <a:ext uri="{FF2B5EF4-FFF2-40B4-BE49-F238E27FC236}">
                <a16:creationId xmlns:a16="http://schemas.microsoft.com/office/drawing/2014/main" id="{D29FF455-B532-4794-8D51-C64AF859E1BE}"/>
              </a:ext>
            </a:extLst>
          </p:cNvPr>
          <p:cNvCxnSpPr>
            <a:cxnSpLocks/>
          </p:cNvCxnSpPr>
          <p:nvPr/>
        </p:nvCxnSpPr>
        <p:spPr>
          <a:xfrm flipH="1" flipV="1">
            <a:off x="8265677" y="5485494"/>
            <a:ext cx="323871" cy="150236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Rectangle 222">
            <a:extLst>
              <a:ext uri="{FF2B5EF4-FFF2-40B4-BE49-F238E27FC236}">
                <a16:creationId xmlns:a16="http://schemas.microsoft.com/office/drawing/2014/main" id="{6A853A68-B63A-410C-B543-B596D95BDA3B}"/>
              </a:ext>
            </a:extLst>
          </p:cNvPr>
          <p:cNvSpPr/>
          <p:nvPr/>
        </p:nvSpPr>
        <p:spPr>
          <a:xfrm>
            <a:off x="10861860" y="5635730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e7[s]</a:t>
            </a: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777EB19B-B2C7-456E-9439-DC691E459C2E}"/>
              </a:ext>
            </a:extLst>
          </p:cNvPr>
          <p:cNvSpPr/>
          <p:nvPr/>
        </p:nvSpPr>
        <p:spPr>
          <a:xfrm>
            <a:off x="10709565" y="4491448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e8[s]</a:t>
            </a:r>
          </a:p>
        </p:txBody>
      </p:sp>
      <p:sp>
        <p:nvSpPr>
          <p:cNvPr id="225" name="Rectangle 224">
            <a:extLst>
              <a:ext uri="{FF2B5EF4-FFF2-40B4-BE49-F238E27FC236}">
                <a16:creationId xmlns:a16="http://schemas.microsoft.com/office/drawing/2014/main" id="{3976A869-CF14-479C-8FC1-77816DC78124}"/>
              </a:ext>
            </a:extLst>
          </p:cNvPr>
          <p:cNvSpPr/>
          <p:nvPr/>
        </p:nvSpPr>
        <p:spPr>
          <a:xfrm>
            <a:off x="10155979" y="1657662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e9[s]</a:t>
            </a:r>
          </a:p>
        </p:txBody>
      </p:sp>
      <p:sp>
        <p:nvSpPr>
          <p:cNvPr id="226" name="Rectangle 225">
            <a:extLst>
              <a:ext uri="{FF2B5EF4-FFF2-40B4-BE49-F238E27FC236}">
                <a16:creationId xmlns:a16="http://schemas.microsoft.com/office/drawing/2014/main" id="{1844F462-F596-4235-A4F9-B51048CC084C}"/>
              </a:ext>
            </a:extLst>
          </p:cNvPr>
          <p:cNvSpPr/>
          <p:nvPr/>
        </p:nvSpPr>
        <p:spPr>
          <a:xfrm>
            <a:off x="9560160" y="5598392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e7[c]</a:t>
            </a:r>
          </a:p>
        </p:txBody>
      </p:sp>
      <p:sp>
        <p:nvSpPr>
          <p:cNvPr id="227" name="Rectangle 226">
            <a:extLst>
              <a:ext uri="{FF2B5EF4-FFF2-40B4-BE49-F238E27FC236}">
                <a16:creationId xmlns:a16="http://schemas.microsoft.com/office/drawing/2014/main" id="{E96A4DBF-696C-4446-A057-AF6A6A0A6CF7}"/>
              </a:ext>
            </a:extLst>
          </p:cNvPr>
          <p:cNvSpPr/>
          <p:nvPr/>
        </p:nvSpPr>
        <p:spPr>
          <a:xfrm>
            <a:off x="9564254" y="4496182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e8[c]</a:t>
            </a:r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BD796216-ECB5-4E5B-B0F4-70926587F517}"/>
              </a:ext>
            </a:extLst>
          </p:cNvPr>
          <p:cNvSpPr/>
          <p:nvPr/>
        </p:nvSpPr>
        <p:spPr>
          <a:xfrm>
            <a:off x="8876808" y="1698440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e9[c]</a:t>
            </a:r>
          </a:p>
        </p:txBody>
      </p:sp>
      <p:cxnSp>
        <p:nvCxnSpPr>
          <p:cNvPr id="229" name="Straight Arrow Connector 228">
            <a:extLst>
              <a:ext uri="{FF2B5EF4-FFF2-40B4-BE49-F238E27FC236}">
                <a16:creationId xmlns:a16="http://schemas.microsoft.com/office/drawing/2014/main" id="{7817D4A4-BE78-4BFF-8412-C5C77D9F07EB}"/>
              </a:ext>
            </a:extLst>
          </p:cNvPr>
          <p:cNvCxnSpPr>
            <a:cxnSpLocks/>
          </p:cNvCxnSpPr>
          <p:nvPr/>
        </p:nvCxnSpPr>
        <p:spPr>
          <a:xfrm flipH="1">
            <a:off x="9337295" y="5750062"/>
            <a:ext cx="200782" cy="6646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Arrow Connector 230">
            <a:extLst>
              <a:ext uri="{FF2B5EF4-FFF2-40B4-BE49-F238E27FC236}">
                <a16:creationId xmlns:a16="http://schemas.microsoft.com/office/drawing/2014/main" id="{C70DFC19-E085-4521-9B8F-2D0D5DC07CE2}"/>
              </a:ext>
            </a:extLst>
          </p:cNvPr>
          <p:cNvCxnSpPr>
            <a:cxnSpLocks/>
          </p:cNvCxnSpPr>
          <p:nvPr/>
        </p:nvCxnSpPr>
        <p:spPr>
          <a:xfrm>
            <a:off x="7620060" y="3608713"/>
            <a:ext cx="807552" cy="854562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Arrow Connector 232">
            <a:extLst>
              <a:ext uri="{FF2B5EF4-FFF2-40B4-BE49-F238E27FC236}">
                <a16:creationId xmlns:a16="http://schemas.microsoft.com/office/drawing/2014/main" id="{09A27D31-F1C0-4D5D-9C4E-FD1DC60356C1}"/>
              </a:ext>
            </a:extLst>
          </p:cNvPr>
          <p:cNvCxnSpPr>
            <a:cxnSpLocks/>
          </p:cNvCxnSpPr>
          <p:nvPr/>
        </p:nvCxnSpPr>
        <p:spPr>
          <a:xfrm flipV="1">
            <a:off x="8004074" y="4814838"/>
            <a:ext cx="456325" cy="376234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Arrow Connector 234">
            <a:extLst>
              <a:ext uri="{FF2B5EF4-FFF2-40B4-BE49-F238E27FC236}">
                <a16:creationId xmlns:a16="http://schemas.microsoft.com/office/drawing/2014/main" id="{C18836DA-E862-4170-8FDB-E46D84166DCF}"/>
              </a:ext>
            </a:extLst>
          </p:cNvPr>
          <p:cNvCxnSpPr>
            <a:cxnSpLocks/>
          </p:cNvCxnSpPr>
          <p:nvPr/>
        </p:nvCxnSpPr>
        <p:spPr>
          <a:xfrm>
            <a:off x="9252635" y="4654164"/>
            <a:ext cx="285442" cy="5177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Arrow Connector 237">
            <a:extLst>
              <a:ext uri="{FF2B5EF4-FFF2-40B4-BE49-F238E27FC236}">
                <a16:creationId xmlns:a16="http://schemas.microsoft.com/office/drawing/2014/main" id="{1D1C238D-7181-4DB7-9E28-360551877431}"/>
              </a:ext>
            </a:extLst>
          </p:cNvPr>
          <p:cNvCxnSpPr>
            <a:cxnSpLocks/>
          </p:cNvCxnSpPr>
          <p:nvPr/>
        </p:nvCxnSpPr>
        <p:spPr>
          <a:xfrm flipH="1">
            <a:off x="8604274" y="1839576"/>
            <a:ext cx="200782" cy="6646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9" name="Oval 238">
            <a:extLst>
              <a:ext uri="{FF2B5EF4-FFF2-40B4-BE49-F238E27FC236}">
                <a16:creationId xmlns:a16="http://schemas.microsoft.com/office/drawing/2014/main" id="{5FB16AB5-3DAE-4299-8D4D-342A9407DFC5}"/>
              </a:ext>
            </a:extLst>
          </p:cNvPr>
          <p:cNvSpPr/>
          <p:nvPr/>
        </p:nvSpPr>
        <p:spPr>
          <a:xfrm>
            <a:off x="11184989" y="1612777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S9</a:t>
            </a:r>
          </a:p>
        </p:txBody>
      </p:sp>
      <p:sp>
        <p:nvSpPr>
          <p:cNvPr id="240" name="Oval 239">
            <a:extLst>
              <a:ext uri="{FF2B5EF4-FFF2-40B4-BE49-F238E27FC236}">
                <a16:creationId xmlns:a16="http://schemas.microsoft.com/office/drawing/2014/main" id="{3381B3C4-212E-4E45-9301-3C05022158A0}"/>
              </a:ext>
            </a:extLst>
          </p:cNvPr>
          <p:cNvSpPr/>
          <p:nvPr/>
        </p:nvSpPr>
        <p:spPr>
          <a:xfrm>
            <a:off x="11389815" y="3782147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S8</a:t>
            </a:r>
          </a:p>
        </p:txBody>
      </p:sp>
      <p:sp>
        <p:nvSpPr>
          <p:cNvPr id="241" name="Oval 240">
            <a:extLst>
              <a:ext uri="{FF2B5EF4-FFF2-40B4-BE49-F238E27FC236}">
                <a16:creationId xmlns:a16="http://schemas.microsoft.com/office/drawing/2014/main" id="{12483221-7E58-4DCB-9E48-79F02A6DA05C}"/>
              </a:ext>
            </a:extLst>
          </p:cNvPr>
          <p:cNvSpPr/>
          <p:nvPr/>
        </p:nvSpPr>
        <p:spPr>
          <a:xfrm>
            <a:off x="11610109" y="6193250"/>
            <a:ext cx="581891" cy="452582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S7</a:t>
            </a:r>
          </a:p>
        </p:txBody>
      </p:sp>
      <p:sp>
        <p:nvSpPr>
          <p:cNvPr id="242" name="Oval 241">
            <a:extLst>
              <a:ext uri="{FF2B5EF4-FFF2-40B4-BE49-F238E27FC236}">
                <a16:creationId xmlns:a16="http://schemas.microsoft.com/office/drawing/2014/main" id="{7E220740-69A2-4D89-8BA1-3F15C6700262}"/>
              </a:ext>
            </a:extLst>
          </p:cNvPr>
          <p:cNvSpPr/>
          <p:nvPr/>
        </p:nvSpPr>
        <p:spPr>
          <a:xfrm>
            <a:off x="9679709" y="2334749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E9</a:t>
            </a:r>
          </a:p>
        </p:txBody>
      </p:sp>
      <p:sp>
        <p:nvSpPr>
          <p:cNvPr id="243" name="Oval 242">
            <a:extLst>
              <a:ext uri="{FF2B5EF4-FFF2-40B4-BE49-F238E27FC236}">
                <a16:creationId xmlns:a16="http://schemas.microsoft.com/office/drawing/2014/main" id="{BCF3DFBB-6952-411C-A35E-69E77C1F35AA}"/>
              </a:ext>
            </a:extLst>
          </p:cNvPr>
          <p:cNvSpPr/>
          <p:nvPr/>
        </p:nvSpPr>
        <p:spPr>
          <a:xfrm>
            <a:off x="10126232" y="3756920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E8</a:t>
            </a:r>
          </a:p>
        </p:txBody>
      </p:sp>
      <p:sp>
        <p:nvSpPr>
          <p:cNvPr id="244" name="Oval 243">
            <a:extLst>
              <a:ext uri="{FF2B5EF4-FFF2-40B4-BE49-F238E27FC236}">
                <a16:creationId xmlns:a16="http://schemas.microsoft.com/office/drawing/2014/main" id="{26860D69-FFEF-4D29-9AD3-0447850A7263}"/>
              </a:ext>
            </a:extLst>
          </p:cNvPr>
          <p:cNvSpPr/>
          <p:nvPr/>
        </p:nvSpPr>
        <p:spPr>
          <a:xfrm>
            <a:off x="10222130" y="6051009"/>
            <a:ext cx="581891" cy="452582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E7</a:t>
            </a:r>
          </a:p>
        </p:txBody>
      </p:sp>
      <p:cxnSp>
        <p:nvCxnSpPr>
          <p:cNvPr id="246" name="Straight Arrow Connector 245">
            <a:extLst>
              <a:ext uri="{FF2B5EF4-FFF2-40B4-BE49-F238E27FC236}">
                <a16:creationId xmlns:a16="http://schemas.microsoft.com/office/drawing/2014/main" id="{24CE6683-7ACC-42DE-82CA-18D40BDFD400}"/>
              </a:ext>
            </a:extLst>
          </p:cNvPr>
          <p:cNvCxnSpPr>
            <a:cxnSpLocks/>
          </p:cNvCxnSpPr>
          <p:nvPr/>
        </p:nvCxnSpPr>
        <p:spPr>
          <a:xfrm>
            <a:off x="11476514" y="6019039"/>
            <a:ext cx="204296" cy="174211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Arrow Connector 249">
            <a:extLst>
              <a:ext uri="{FF2B5EF4-FFF2-40B4-BE49-F238E27FC236}">
                <a16:creationId xmlns:a16="http://schemas.microsoft.com/office/drawing/2014/main" id="{01D8864C-BED2-4E7E-B4DC-3D973CC450E1}"/>
              </a:ext>
            </a:extLst>
          </p:cNvPr>
          <p:cNvCxnSpPr>
            <a:cxnSpLocks/>
          </p:cNvCxnSpPr>
          <p:nvPr/>
        </p:nvCxnSpPr>
        <p:spPr>
          <a:xfrm flipH="1">
            <a:off x="10734810" y="5995230"/>
            <a:ext cx="230514" cy="102229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Straight Arrow Connector 251">
            <a:extLst>
              <a:ext uri="{FF2B5EF4-FFF2-40B4-BE49-F238E27FC236}">
                <a16:creationId xmlns:a16="http://schemas.microsoft.com/office/drawing/2014/main" id="{9ED77459-4497-45B7-859B-1A7478403114}"/>
              </a:ext>
            </a:extLst>
          </p:cNvPr>
          <p:cNvCxnSpPr>
            <a:cxnSpLocks/>
          </p:cNvCxnSpPr>
          <p:nvPr/>
        </p:nvCxnSpPr>
        <p:spPr>
          <a:xfrm>
            <a:off x="10174180" y="5862101"/>
            <a:ext cx="204296" cy="174211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Arrow Connector 252">
            <a:extLst>
              <a:ext uri="{FF2B5EF4-FFF2-40B4-BE49-F238E27FC236}">
                <a16:creationId xmlns:a16="http://schemas.microsoft.com/office/drawing/2014/main" id="{6D3143DE-EB28-420D-9508-64585737184E}"/>
              </a:ext>
            </a:extLst>
          </p:cNvPr>
          <p:cNvCxnSpPr>
            <a:cxnSpLocks/>
          </p:cNvCxnSpPr>
          <p:nvPr/>
        </p:nvCxnSpPr>
        <p:spPr>
          <a:xfrm flipV="1">
            <a:off x="10190795" y="4265281"/>
            <a:ext cx="187681" cy="12584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Arrow Connector 253">
            <a:extLst>
              <a:ext uri="{FF2B5EF4-FFF2-40B4-BE49-F238E27FC236}">
                <a16:creationId xmlns:a16="http://schemas.microsoft.com/office/drawing/2014/main" id="{3C010F1B-C48A-44DD-AB65-382798DD09B8}"/>
              </a:ext>
            </a:extLst>
          </p:cNvPr>
          <p:cNvCxnSpPr>
            <a:cxnSpLocks/>
          </p:cNvCxnSpPr>
          <p:nvPr/>
        </p:nvCxnSpPr>
        <p:spPr>
          <a:xfrm>
            <a:off x="10599725" y="4234729"/>
            <a:ext cx="204296" cy="174211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Arrow Connector 254">
            <a:extLst>
              <a:ext uri="{FF2B5EF4-FFF2-40B4-BE49-F238E27FC236}">
                <a16:creationId xmlns:a16="http://schemas.microsoft.com/office/drawing/2014/main" id="{EA48FA50-5031-41C0-9904-684BB55CF098}"/>
              </a:ext>
            </a:extLst>
          </p:cNvPr>
          <p:cNvCxnSpPr>
            <a:cxnSpLocks/>
          </p:cNvCxnSpPr>
          <p:nvPr/>
        </p:nvCxnSpPr>
        <p:spPr>
          <a:xfrm flipH="1">
            <a:off x="11184989" y="4254629"/>
            <a:ext cx="224071" cy="18944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Arrow Connector 257">
            <a:extLst>
              <a:ext uri="{FF2B5EF4-FFF2-40B4-BE49-F238E27FC236}">
                <a16:creationId xmlns:a16="http://schemas.microsoft.com/office/drawing/2014/main" id="{348D8371-9A8D-413E-8458-3E31F00FBF52}"/>
              </a:ext>
            </a:extLst>
          </p:cNvPr>
          <p:cNvCxnSpPr>
            <a:cxnSpLocks/>
          </p:cNvCxnSpPr>
          <p:nvPr/>
        </p:nvCxnSpPr>
        <p:spPr>
          <a:xfrm>
            <a:off x="9519540" y="2065359"/>
            <a:ext cx="160169" cy="290714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Arrow Connector 258">
            <a:extLst>
              <a:ext uri="{FF2B5EF4-FFF2-40B4-BE49-F238E27FC236}">
                <a16:creationId xmlns:a16="http://schemas.microsoft.com/office/drawing/2014/main" id="{09DB8549-D2E2-4456-9822-E603BF06A988}"/>
              </a:ext>
            </a:extLst>
          </p:cNvPr>
          <p:cNvCxnSpPr>
            <a:cxnSpLocks/>
          </p:cNvCxnSpPr>
          <p:nvPr/>
        </p:nvCxnSpPr>
        <p:spPr>
          <a:xfrm flipV="1">
            <a:off x="10012632" y="1994479"/>
            <a:ext cx="227199" cy="309224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Arrow Connector 259">
            <a:extLst>
              <a:ext uri="{FF2B5EF4-FFF2-40B4-BE49-F238E27FC236}">
                <a16:creationId xmlns:a16="http://schemas.microsoft.com/office/drawing/2014/main" id="{7EA0F4FC-4EE0-431A-9124-423167046ADB}"/>
              </a:ext>
            </a:extLst>
          </p:cNvPr>
          <p:cNvCxnSpPr>
            <a:cxnSpLocks/>
          </p:cNvCxnSpPr>
          <p:nvPr/>
        </p:nvCxnSpPr>
        <p:spPr>
          <a:xfrm flipH="1">
            <a:off x="10819769" y="1846221"/>
            <a:ext cx="299714" cy="1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TextBox 264">
            <a:extLst>
              <a:ext uri="{FF2B5EF4-FFF2-40B4-BE49-F238E27FC236}">
                <a16:creationId xmlns:a16="http://schemas.microsoft.com/office/drawing/2014/main" id="{0A9BB499-748F-4A02-872A-60A266D419D7}"/>
              </a:ext>
            </a:extLst>
          </p:cNvPr>
          <p:cNvSpPr txBox="1"/>
          <p:nvPr/>
        </p:nvSpPr>
        <p:spPr>
          <a:xfrm>
            <a:off x="212569" y="971992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66" name="TextBox 265">
            <a:extLst>
              <a:ext uri="{FF2B5EF4-FFF2-40B4-BE49-F238E27FC236}">
                <a16:creationId xmlns:a16="http://schemas.microsoft.com/office/drawing/2014/main" id="{CB9B56FA-60E0-4B3B-B9E2-56BE58D2F54B}"/>
              </a:ext>
            </a:extLst>
          </p:cNvPr>
          <p:cNvSpPr txBox="1"/>
          <p:nvPr/>
        </p:nvSpPr>
        <p:spPr>
          <a:xfrm>
            <a:off x="212569" y="2709664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67" name="TextBox 266">
            <a:extLst>
              <a:ext uri="{FF2B5EF4-FFF2-40B4-BE49-F238E27FC236}">
                <a16:creationId xmlns:a16="http://schemas.microsoft.com/office/drawing/2014/main" id="{B95C4C4D-5D2D-4368-A376-6529B0E726F5}"/>
              </a:ext>
            </a:extLst>
          </p:cNvPr>
          <p:cNvSpPr txBox="1"/>
          <p:nvPr/>
        </p:nvSpPr>
        <p:spPr>
          <a:xfrm>
            <a:off x="188199" y="4391121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68" name="TextBox 267">
            <a:extLst>
              <a:ext uri="{FF2B5EF4-FFF2-40B4-BE49-F238E27FC236}">
                <a16:creationId xmlns:a16="http://schemas.microsoft.com/office/drawing/2014/main" id="{E1125404-1984-490D-AEC2-92F3CA9E1B45}"/>
              </a:ext>
            </a:extLst>
          </p:cNvPr>
          <p:cNvSpPr txBox="1"/>
          <p:nvPr/>
        </p:nvSpPr>
        <p:spPr>
          <a:xfrm>
            <a:off x="224909" y="3538359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69" name="TextBox 268">
            <a:extLst>
              <a:ext uri="{FF2B5EF4-FFF2-40B4-BE49-F238E27FC236}">
                <a16:creationId xmlns:a16="http://schemas.microsoft.com/office/drawing/2014/main" id="{0BDE5CE7-04F1-4148-B415-352250AF0334}"/>
              </a:ext>
            </a:extLst>
          </p:cNvPr>
          <p:cNvSpPr txBox="1"/>
          <p:nvPr/>
        </p:nvSpPr>
        <p:spPr>
          <a:xfrm>
            <a:off x="11276115" y="1280838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id="{B0F4C402-62A1-41C8-BEF6-4D0C9E72A53A}"/>
              </a:ext>
            </a:extLst>
          </p:cNvPr>
          <p:cNvSpPr txBox="1"/>
          <p:nvPr/>
        </p:nvSpPr>
        <p:spPr>
          <a:xfrm>
            <a:off x="200110" y="5206362"/>
            <a:ext cx="372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id="{9C37D7BB-DE9F-4C2E-8100-E6324D22C86C}"/>
              </a:ext>
            </a:extLst>
          </p:cNvPr>
          <p:cNvSpPr txBox="1"/>
          <p:nvPr/>
        </p:nvSpPr>
        <p:spPr>
          <a:xfrm>
            <a:off x="11677999" y="5871257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id="{0360122D-973C-4663-8A66-35D3EFD80D95}"/>
              </a:ext>
            </a:extLst>
          </p:cNvPr>
          <p:cNvSpPr txBox="1"/>
          <p:nvPr/>
        </p:nvSpPr>
        <p:spPr>
          <a:xfrm>
            <a:off x="11424000" y="3442241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73" name="TextBox 272">
            <a:extLst>
              <a:ext uri="{FF2B5EF4-FFF2-40B4-BE49-F238E27FC236}">
                <a16:creationId xmlns:a16="http://schemas.microsoft.com/office/drawing/2014/main" id="{10876E95-BE1F-4EA5-8A85-36B8C521A6A4}"/>
              </a:ext>
            </a:extLst>
          </p:cNvPr>
          <p:cNvSpPr txBox="1"/>
          <p:nvPr/>
        </p:nvSpPr>
        <p:spPr>
          <a:xfrm>
            <a:off x="235001" y="184281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74" name="TextBox 273">
            <a:extLst>
              <a:ext uri="{FF2B5EF4-FFF2-40B4-BE49-F238E27FC236}">
                <a16:creationId xmlns:a16="http://schemas.microsoft.com/office/drawing/2014/main" id="{59870CA9-E851-4A3C-B73C-6CF42EB74967}"/>
              </a:ext>
            </a:extLst>
          </p:cNvPr>
          <p:cNvSpPr txBox="1"/>
          <p:nvPr/>
        </p:nvSpPr>
        <p:spPr>
          <a:xfrm>
            <a:off x="2382110" y="9908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id="{5375D62F-1B16-4DEB-85C4-37475CCBA502}"/>
              </a:ext>
            </a:extLst>
          </p:cNvPr>
          <p:cNvSpPr txBox="1"/>
          <p:nvPr/>
        </p:nvSpPr>
        <p:spPr>
          <a:xfrm>
            <a:off x="2342726" y="270978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76" name="TextBox 275">
            <a:extLst>
              <a:ext uri="{FF2B5EF4-FFF2-40B4-BE49-F238E27FC236}">
                <a16:creationId xmlns:a16="http://schemas.microsoft.com/office/drawing/2014/main" id="{7B914DE4-874F-4A52-8C4D-21C17F8B9A8F}"/>
              </a:ext>
            </a:extLst>
          </p:cNvPr>
          <p:cNvSpPr txBox="1"/>
          <p:nvPr/>
        </p:nvSpPr>
        <p:spPr>
          <a:xfrm>
            <a:off x="2320680" y="1803801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-1</a:t>
            </a:r>
          </a:p>
        </p:txBody>
      </p:sp>
      <p:sp>
        <p:nvSpPr>
          <p:cNvPr id="277" name="TextBox 276">
            <a:extLst>
              <a:ext uri="{FF2B5EF4-FFF2-40B4-BE49-F238E27FC236}">
                <a16:creationId xmlns:a16="http://schemas.microsoft.com/office/drawing/2014/main" id="{D79896D6-A71B-427F-BF9E-2DA3CE80EAA6}"/>
              </a:ext>
            </a:extLst>
          </p:cNvPr>
          <p:cNvSpPr txBox="1"/>
          <p:nvPr/>
        </p:nvSpPr>
        <p:spPr>
          <a:xfrm>
            <a:off x="2377992" y="35568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278" name="TextBox 277">
            <a:extLst>
              <a:ext uri="{FF2B5EF4-FFF2-40B4-BE49-F238E27FC236}">
                <a16:creationId xmlns:a16="http://schemas.microsoft.com/office/drawing/2014/main" id="{2D9B6BF2-F79D-4595-9AEA-463B670F4961}"/>
              </a:ext>
            </a:extLst>
          </p:cNvPr>
          <p:cNvSpPr txBox="1"/>
          <p:nvPr/>
        </p:nvSpPr>
        <p:spPr>
          <a:xfrm>
            <a:off x="2339963" y="433991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79" name="TextBox 278">
            <a:extLst>
              <a:ext uri="{FF2B5EF4-FFF2-40B4-BE49-F238E27FC236}">
                <a16:creationId xmlns:a16="http://schemas.microsoft.com/office/drawing/2014/main" id="{247CB5A2-71E0-408D-80CA-3CFD432B28CC}"/>
              </a:ext>
            </a:extLst>
          </p:cNvPr>
          <p:cNvSpPr txBox="1"/>
          <p:nvPr/>
        </p:nvSpPr>
        <p:spPr>
          <a:xfrm>
            <a:off x="2349974" y="5175792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80" name="TextBox 279">
            <a:extLst>
              <a:ext uri="{FF2B5EF4-FFF2-40B4-BE49-F238E27FC236}">
                <a16:creationId xmlns:a16="http://schemas.microsoft.com/office/drawing/2014/main" id="{D0B7A218-32B2-4E64-B44E-BEFB40DB5926}"/>
              </a:ext>
            </a:extLst>
          </p:cNvPr>
          <p:cNvSpPr txBox="1"/>
          <p:nvPr/>
        </p:nvSpPr>
        <p:spPr>
          <a:xfrm>
            <a:off x="10329655" y="5686591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-5</a:t>
            </a:r>
          </a:p>
        </p:txBody>
      </p:sp>
      <p:sp>
        <p:nvSpPr>
          <p:cNvPr id="281" name="TextBox 280">
            <a:extLst>
              <a:ext uri="{FF2B5EF4-FFF2-40B4-BE49-F238E27FC236}">
                <a16:creationId xmlns:a16="http://schemas.microsoft.com/office/drawing/2014/main" id="{B3AE31FB-23BE-4A8B-998E-FC8C119D4396}"/>
              </a:ext>
            </a:extLst>
          </p:cNvPr>
          <p:cNvSpPr txBox="1"/>
          <p:nvPr/>
        </p:nvSpPr>
        <p:spPr>
          <a:xfrm>
            <a:off x="10190130" y="342540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82" name="TextBox 281">
            <a:extLst>
              <a:ext uri="{FF2B5EF4-FFF2-40B4-BE49-F238E27FC236}">
                <a16:creationId xmlns:a16="http://schemas.microsoft.com/office/drawing/2014/main" id="{C088BBB7-F897-4BEC-AD6C-AF37FB2644C7}"/>
              </a:ext>
            </a:extLst>
          </p:cNvPr>
          <p:cNvSpPr txBox="1"/>
          <p:nvPr/>
        </p:nvSpPr>
        <p:spPr>
          <a:xfrm>
            <a:off x="9777303" y="201281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83" name="TextBox 282">
            <a:extLst>
              <a:ext uri="{FF2B5EF4-FFF2-40B4-BE49-F238E27FC236}">
                <a16:creationId xmlns:a16="http://schemas.microsoft.com/office/drawing/2014/main" id="{E1FDA35E-8D42-4503-8A1B-6D744FB7EDE9}"/>
              </a:ext>
            </a:extLst>
          </p:cNvPr>
          <p:cNvSpPr txBox="1"/>
          <p:nvPr/>
        </p:nvSpPr>
        <p:spPr>
          <a:xfrm>
            <a:off x="4311760" y="966863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84" name="TextBox 283">
            <a:extLst>
              <a:ext uri="{FF2B5EF4-FFF2-40B4-BE49-F238E27FC236}">
                <a16:creationId xmlns:a16="http://schemas.microsoft.com/office/drawing/2014/main" id="{7EEC05E7-482C-4113-8192-352DE8A4C01C}"/>
              </a:ext>
            </a:extLst>
          </p:cNvPr>
          <p:cNvSpPr txBox="1"/>
          <p:nvPr/>
        </p:nvSpPr>
        <p:spPr>
          <a:xfrm>
            <a:off x="4330569" y="185295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85" name="TextBox 284">
            <a:extLst>
              <a:ext uri="{FF2B5EF4-FFF2-40B4-BE49-F238E27FC236}">
                <a16:creationId xmlns:a16="http://schemas.microsoft.com/office/drawing/2014/main" id="{ACEC393E-5916-4D2F-BEE4-13C7C9EF0A91}"/>
              </a:ext>
            </a:extLst>
          </p:cNvPr>
          <p:cNvSpPr txBox="1"/>
          <p:nvPr/>
        </p:nvSpPr>
        <p:spPr>
          <a:xfrm>
            <a:off x="4291466" y="257032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86" name="TextBox 285">
            <a:extLst>
              <a:ext uri="{FF2B5EF4-FFF2-40B4-BE49-F238E27FC236}">
                <a16:creationId xmlns:a16="http://schemas.microsoft.com/office/drawing/2014/main" id="{1FA1333B-8F32-49B3-8E36-96BBE61ADC05}"/>
              </a:ext>
            </a:extLst>
          </p:cNvPr>
          <p:cNvSpPr txBox="1"/>
          <p:nvPr/>
        </p:nvSpPr>
        <p:spPr>
          <a:xfrm>
            <a:off x="4280988" y="3297200"/>
            <a:ext cx="372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-2</a:t>
            </a:r>
          </a:p>
        </p:txBody>
      </p:sp>
      <p:sp>
        <p:nvSpPr>
          <p:cNvPr id="288" name="TextBox 287">
            <a:extLst>
              <a:ext uri="{FF2B5EF4-FFF2-40B4-BE49-F238E27FC236}">
                <a16:creationId xmlns:a16="http://schemas.microsoft.com/office/drawing/2014/main" id="{CCA1A4A4-5DE4-4974-9722-8FDB857FC804}"/>
              </a:ext>
            </a:extLst>
          </p:cNvPr>
          <p:cNvSpPr txBox="1"/>
          <p:nvPr/>
        </p:nvSpPr>
        <p:spPr>
          <a:xfrm>
            <a:off x="6174502" y="139623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89" name="TextBox 288">
            <a:extLst>
              <a:ext uri="{FF2B5EF4-FFF2-40B4-BE49-F238E27FC236}">
                <a16:creationId xmlns:a16="http://schemas.microsoft.com/office/drawing/2014/main" id="{84A68056-180E-452E-B85D-51BC20B439C2}"/>
              </a:ext>
            </a:extLst>
          </p:cNvPr>
          <p:cNvSpPr txBox="1"/>
          <p:nvPr/>
        </p:nvSpPr>
        <p:spPr>
          <a:xfrm>
            <a:off x="6168458" y="228379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90" name="TextBox 289">
            <a:extLst>
              <a:ext uri="{FF2B5EF4-FFF2-40B4-BE49-F238E27FC236}">
                <a16:creationId xmlns:a16="http://schemas.microsoft.com/office/drawing/2014/main" id="{297C3244-534C-4387-A8A1-BF621B107997}"/>
              </a:ext>
            </a:extLst>
          </p:cNvPr>
          <p:cNvSpPr txBox="1"/>
          <p:nvPr/>
        </p:nvSpPr>
        <p:spPr>
          <a:xfrm>
            <a:off x="6545153" y="348205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91" name="TextBox 290">
            <a:extLst>
              <a:ext uri="{FF2B5EF4-FFF2-40B4-BE49-F238E27FC236}">
                <a16:creationId xmlns:a16="http://schemas.microsoft.com/office/drawing/2014/main" id="{31430464-14E3-4CA3-BDFA-D3BA77B5AF89}"/>
              </a:ext>
            </a:extLst>
          </p:cNvPr>
          <p:cNvSpPr txBox="1"/>
          <p:nvPr/>
        </p:nvSpPr>
        <p:spPr>
          <a:xfrm>
            <a:off x="6161068" y="420950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92" name="TextBox 291">
            <a:extLst>
              <a:ext uri="{FF2B5EF4-FFF2-40B4-BE49-F238E27FC236}">
                <a16:creationId xmlns:a16="http://schemas.microsoft.com/office/drawing/2014/main" id="{839EA661-10DE-4C23-BECE-5AE1B7014146}"/>
              </a:ext>
            </a:extLst>
          </p:cNvPr>
          <p:cNvSpPr txBox="1"/>
          <p:nvPr/>
        </p:nvSpPr>
        <p:spPr>
          <a:xfrm>
            <a:off x="7359187" y="38873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93" name="TextBox 292">
            <a:extLst>
              <a:ext uri="{FF2B5EF4-FFF2-40B4-BE49-F238E27FC236}">
                <a16:creationId xmlns:a16="http://schemas.microsoft.com/office/drawing/2014/main" id="{0BBA25A4-A9D3-484F-84F1-0608AF867E22}"/>
              </a:ext>
            </a:extLst>
          </p:cNvPr>
          <p:cNvSpPr txBox="1"/>
          <p:nvPr/>
        </p:nvSpPr>
        <p:spPr>
          <a:xfrm>
            <a:off x="6352114" y="301401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94" name="TextBox 293">
            <a:extLst>
              <a:ext uri="{FF2B5EF4-FFF2-40B4-BE49-F238E27FC236}">
                <a16:creationId xmlns:a16="http://schemas.microsoft.com/office/drawing/2014/main" id="{FD81648C-6557-49A7-9F29-F7EEA336459D}"/>
              </a:ext>
            </a:extLst>
          </p:cNvPr>
          <p:cNvSpPr txBox="1"/>
          <p:nvPr/>
        </p:nvSpPr>
        <p:spPr>
          <a:xfrm>
            <a:off x="8027766" y="1241970"/>
            <a:ext cx="372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-2</a:t>
            </a:r>
          </a:p>
        </p:txBody>
      </p:sp>
      <p:sp>
        <p:nvSpPr>
          <p:cNvPr id="295" name="TextBox 294">
            <a:extLst>
              <a:ext uri="{FF2B5EF4-FFF2-40B4-BE49-F238E27FC236}">
                <a16:creationId xmlns:a16="http://schemas.microsoft.com/office/drawing/2014/main" id="{9B6A99D4-9490-4B78-B968-900EDB67E9C7}"/>
              </a:ext>
            </a:extLst>
          </p:cNvPr>
          <p:cNvSpPr txBox="1"/>
          <p:nvPr/>
        </p:nvSpPr>
        <p:spPr>
          <a:xfrm>
            <a:off x="8673493" y="4090926"/>
            <a:ext cx="395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96" name="TextBox 295">
            <a:extLst>
              <a:ext uri="{FF2B5EF4-FFF2-40B4-BE49-F238E27FC236}">
                <a16:creationId xmlns:a16="http://schemas.microsoft.com/office/drawing/2014/main" id="{348B95C8-BB83-466E-938E-BECFAEE1FDC4}"/>
              </a:ext>
            </a:extLst>
          </p:cNvPr>
          <p:cNvSpPr txBox="1"/>
          <p:nvPr/>
        </p:nvSpPr>
        <p:spPr>
          <a:xfrm>
            <a:off x="8766276" y="52094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97" name="TextBox 296">
            <a:extLst>
              <a:ext uri="{FF2B5EF4-FFF2-40B4-BE49-F238E27FC236}">
                <a16:creationId xmlns:a16="http://schemas.microsoft.com/office/drawing/2014/main" id="{8905273B-6042-4C95-BCE8-59F54A54B9C9}"/>
              </a:ext>
            </a:extLst>
          </p:cNvPr>
          <p:cNvSpPr txBox="1"/>
          <p:nvPr/>
        </p:nvSpPr>
        <p:spPr>
          <a:xfrm>
            <a:off x="6710939" y="565667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-3</a:t>
            </a:r>
          </a:p>
        </p:txBody>
      </p:sp>
      <p:sp>
        <p:nvSpPr>
          <p:cNvPr id="298" name="TextBox 297">
            <a:extLst>
              <a:ext uri="{FF2B5EF4-FFF2-40B4-BE49-F238E27FC236}">
                <a16:creationId xmlns:a16="http://schemas.microsoft.com/office/drawing/2014/main" id="{3E0F3AED-8954-45C2-A96B-E0F384A19514}"/>
              </a:ext>
            </a:extLst>
          </p:cNvPr>
          <p:cNvSpPr txBox="1"/>
          <p:nvPr/>
        </p:nvSpPr>
        <p:spPr>
          <a:xfrm>
            <a:off x="6614054" y="497230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4B2357F-7165-43FE-AC1F-62B87D6BF0FA}"/>
              </a:ext>
            </a:extLst>
          </p:cNvPr>
          <p:cNvSpPr txBox="1"/>
          <p:nvPr/>
        </p:nvSpPr>
        <p:spPr>
          <a:xfrm>
            <a:off x="2870199" y="273377"/>
            <a:ext cx="7677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Old </a:t>
            </a:r>
            <a:r>
              <a:rPr lang="en-US" dirty="0" err="1"/>
              <a:t>tINIT</a:t>
            </a:r>
            <a:r>
              <a:rPr lang="en-US" dirty="0"/>
              <a:t> without simplification – “ground truth” - cannot be run on a full model</a:t>
            </a:r>
          </a:p>
        </p:txBody>
      </p:sp>
      <p:sp>
        <p:nvSpPr>
          <p:cNvPr id="172" name="Oval 171">
            <a:extLst>
              <a:ext uri="{FF2B5EF4-FFF2-40B4-BE49-F238E27FC236}">
                <a16:creationId xmlns:a16="http://schemas.microsoft.com/office/drawing/2014/main" id="{B4759B3E-1FB0-48A7-B649-33AE3B3C7C5C}"/>
              </a:ext>
            </a:extLst>
          </p:cNvPr>
          <p:cNvSpPr/>
          <p:nvPr/>
        </p:nvSpPr>
        <p:spPr>
          <a:xfrm>
            <a:off x="1636774" y="2596261"/>
            <a:ext cx="667635" cy="452582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/>
              <a:t>E2b</a:t>
            </a:r>
            <a:endParaRPr lang="en-US" sz="1400" dirty="0"/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65E16892-85F7-497B-9CDE-A4D2CCC065E7}"/>
              </a:ext>
            </a:extLst>
          </p:cNvPr>
          <p:cNvSpPr txBox="1"/>
          <p:nvPr/>
        </p:nvSpPr>
        <p:spPr>
          <a:xfrm>
            <a:off x="1322327" y="2647127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cxnSp>
        <p:nvCxnSpPr>
          <p:cNvPr id="177" name="Straight Arrow Connector 176">
            <a:extLst>
              <a:ext uri="{FF2B5EF4-FFF2-40B4-BE49-F238E27FC236}">
                <a16:creationId xmlns:a16="http://schemas.microsoft.com/office/drawing/2014/main" id="{F7B101EE-09BA-4832-825A-1B8EFCECF1AD}"/>
              </a:ext>
            </a:extLst>
          </p:cNvPr>
          <p:cNvCxnSpPr>
            <a:cxnSpLocks/>
          </p:cNvCxnSpPr>
          <p:nvPr/>
        </p:nvCxnSpPr>
        <p:spPr>
          <a:xfrm>
            <a:off x="1335769" y="2585873"/>
            <a:ext cx="274032" cy="96543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Arrow Connector 177">
            <a:extLst>
              <a:ext uri="{FF2B5EF4-FFF2-40B4-BE49-F238E27FC236}">
                <a16:creationId xmlns:a16="http://schemas.microsoft.com/office/drawing/2014/main" id="{81B1EAD7-689A-4149-A12B-9A5874A8F259}"/>
              </a:ext>
            </a:extLst>
          </p:cNvPr>
          <p:cNvCxnSpPr>
            <a:cxnSpLocks/>
          </p:cNvCxnSpPr>
          <p:nvPr/>
        </p:nvCxnSpPr>
        <p:spPr>
          <a:xfrm flipV="1">
            <a:off x="2348215" y="2542796"/>
            <a:ext cx="774116" cy="158343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380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CF80503-9012-4973-87AD-2C6E55EF6355}"/>
              </a:ext>
            </a:extLst>
          </p:cNvPr>
          <p:cNvSpPr/>
          <p:nvPr/>
        </p:nvSpPr>
        <p:spPr>
          <a:xfrm>
            <a:off x="1182253" y="1414705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e1[s]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F71AB27-DEE4-4716-81DB-FE4A288D0971}"/>
              </a:ext>
            </a:extLst>
          </p:cNvPr>
          <p:cNvSpPr/>
          <p:nvPr/>
        </p:nvSpPr>
        <p:spPr>
          <a:xfrm>
            <a:off x="120073" y="1336195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S1</a:t>
            </a:r>
          </a:p>
        </p:txBody>
      </p:sp>
      <p:sp>
        <p:nvSpPr>
          <p:cNvPr id="6" name="Arrow: Left-Right 5">
            <a:extLst>
              <a:ext uri="{FF2B5EF4-FFF2-40B4-BE49-F238E27FC236}">
                <a16:creationId xmlns:a16="http://schemas.microsoft.com/office/drawing/2014/main" id="{D4CA6840-0026-4940-829A-D2000374139D}"/>
              </a:ext>
            </a:extLst>
          </p:cNvPr>
          <p:cNvSpPr/>
          <p:nvPr/>
        </p:nvSpPr>
        <p:spPr>
          <a:xfrm>
            <a:off x="822037" y="1470123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C65F9A8-47D1-4B97-B743-69FDDE746C6F}"/>
              </a:ext>
            </a:extLst>
          </p:cNvPr>
          <p:cNvSpPr/>
          <p:nvPr/>
        </p:nvSpPr>
        <p:spPr>
          <a:xfrm>
            <a:off x="2221345" y="1336195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03B038D-AE9E-43E5-946A-B5C4E6D557A8}"/>
              </a:ext>
            </a:extLst>
          </p:cNvPr>
          <p:cNvSpPr/>
          <p:nvPr/>
        </p:nvSpPr>
        <p:spPr>
          <a:xfrm>
            <a:off x="3205021" y="1410087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e1[c]</a:t>
            </a:r>
          </a:p>
        </p:txBody>
      </p:sp>
      <p:sp>
        <p:nvSpPr>
          <p:cNvPr id="47" name="Arrow: Left-Right 46">
            <a:extLst>
              <a:ext uri="{FF2B5EF4-FFF2-40B4-BE49-F238E27FC236}">
                <a16:creationId xmlns:a16="http://schemas.microsoft.com/office/drawing/2014/main" id="{D4E56898-E171-46F3-B520-E5EF0EF2C7BD}"/>
              </a:ext>
            </a:extLst>
          </p:cNvPr>
          <p:cNvSpPr/>
          <p:nvPr/>
        </p:nvSpPr>
        <p:spPr>
          <a:xfrm>
            <a:off x="1886525" y="1470123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Arrow: Left-Right 47">
            <a:extLst>
              <a:ext uri="{FF2B5EF4-FFF2-40B4-BE49-F238E27FC236}">
                <a16:creationId xmlns:a16="http://schemas.microsoft.com/office/drawing/2014/main" id="{6D23C322-951D-4366-A0A7-DD1FE09BB0D7}"/>
              </a:ext>
            </a:extLst>
          </p:cNvPr>
          <p:cNvSpPr/>
          <p:nvPr/>
        </p:nvSpPr>
        <p:spPr>
          <a:xfrm>
            <a:off x="2870199" y="1479359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AD13473-6C57-474B-8EBD-9AEC234F1445}"/>
              </a:ext>
            </a:extLst>
          </p:cNvPr>
          <p:cNvSpPr/>
          <p:nvPr/>
        </p:nvSpPr>
        <p:spPr>
          <a:xfrm>
            <a:off x="1182253" y="2239049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e2[s]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04431F00-A399-4DFD-B8E4-4EE00A58503D}"/>
              </a:ext>
            </a:extLst>
          </p:cNvPr>
          <p:cNvSpPr/>
          <p:nvPr/>
        </p:nvSpPr>
        <p:spPr>
          <a:xfrm>
            <a:off x="120073" y="2160539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S2</a:t>
            </a:r>
          </a:p>
        </p:txBody>
      </p:sp>
      <p:sp>
        <p:nvSpPr>
          <p:cNvPr id="51" name="Arrow: Left-Right 50">
            <a:extLst>
              <a:ext uri="{FF2B5EF4-FFF2-40B4-BE49-F238E27FC236}">
                <a16:creationId xmlns:a16="http://schemas.microsoft.com/office/drawing/2014/main" id="{3D9AE29F-0B65-48C0-8087-3ADE93349A22}"/>
              </a:ext>
            </a:extLst>
          </p:cNvPr>
          <p:cNvSpPr/>
          <p:nvPr/>
        </p:nvSpPr>
        <p:spPr>
          <a:xfrm>
            <a:off x="822037" y="2294467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30AB046F-6ABF-49C7-9BF0-7BDC64D6FF16}"/>
              </a:ext>
            </a:extLst>
          </p:cNvPr>
          <p:cNvSpPr/>
          <p:nvPr/>
        </p:nvSpPr>
        <p:spPr>
          <a:xfrm>
            <a:off x="2221345" y="2160539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E2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CFA809C1-4F71-4246-BEC7-CF481CBCEF40}"/>
              </a:ext>
            </a:extLst>
          </p:cNvPr>
          <p:cNvSpPr/>
          <p:nvPr/>
        </p:nvSpPr>
        <p:spPr>
          <a:xfrm>
            <a:off x="3205021" y="2234431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e2[c]</a:t>
            </a:r>
          </a:p>
        </p:txBody>
      </p:sp>
      <p:sp>
        <p:nvSpPr>
          <p:cNvPr id="54" name="Arrow: Left-Right 53">
            <a:extLst>
              <a:ext uri="{FF2B5EF4-FFF2-40B4-BE49-F238E27FC236}">
                <a16:creationId xmlns:a16="http://schemas.microsoft.com/office/drawing/2014/main" id="{F2E84B4C-3263-4782-B344-6464C9725C00}"/>
              </a:ext>
            </a:extLst>
          </p:cNvPr>
          <p:cNvSpPr/>
          <p:nvPr/>
        </p:nvSpPr>
        <p:spPr>
          <a:xfrm>
            <a:off x="1886525" y="2294467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Arrow: Left-Right 54">
            <a:extLst>
              <a:ext uri="{FF2B5EF4-FFF2-40B4-BE49-F238E27FC236}">
                <a16:creationId xmlns:a16="http://schemas.microsoft.com/office/drawing/2014/main" id="{AC1B802F-BBF7-4C59-B870-D2C93374CEAF}"/>
              </a:ext>
            </a:extLst>
          </p:cNvPr>
          <p:cNvSpPr/>
          <p:nvPr/>
        </p:nvSpPr>
        <p:spPr>
          <a:xfrm>
            <a:off x="2870199" y="2303703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4C46FCF-6374-4992-AF91-4C22A2D4F0BC}"/>
              </a:ext>
            </a:extLst>
          </p:cNvPr>
          <p:cNvSpPr/>
          <p:nvPr/>
        </p:nvSpPr>
        <p:spPr>
          <a:xfrm>
            <a:off x="1182253" y="3123427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e3[s]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D8EE1AB0-075F-416A-A169-B3AF7C14BC70}"/>
              </a:ext>
            </a:extLst>
          </p:cNvPr>
          <p:cNvSpPr/>
          <p:nvPr/>
        </p:nvSpPr>
        <p:spPr>
          <a:xfrm>
            <a:off x="120073" y="3044917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S3</a:t>
            </a:r>
          </a:p>
        </p:txBody>
      </p:sp>
      <p:sp>
        <p:nvSpPr>
          <p:cNvPr id="65" name="Arrow: Left-Right 64">
            <a:extLst>
              <a:ext uri="{FF2B5EF4-FFF2-40B4-BE49-F238E27FC236}">
                <a16:creationId xmlns:a16="http://schemas.microsoft.com/office/drawing/2014/main" id="{1C092861-717B-418E-BB7C-0833DF4649B5}"/>
              </a:ext>
            </a:extLst>
          </p:cNvPr>
          <p:cNvSpPr/>
          <p:nvPr/>
        </p:nvSpPr>
        <p:spPr>
          <a:xfrm>
            <a:off x="822037" y="3178845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D4D36013-6F3A-47C4-A88C-564A3194166C}"/>
              </a:ext>
            </a:extLst>
          </p:cNvPr>
          <p:cNvSpPr/>
          <p:nvPr/>
        </p:nvSpPr>
        <p:spPr>
          <a:xfrm>
            <a:off x="2221345" y="3044917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E3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AC446772-4B27-48F1-9253-27A002AF35B5}"/>
              </a:ext>
            </a:extLst>
          </p:cNvPr>
          <p:cNvSpPr/>
          <p:nvPr/>
        </p:nvSpPr>
        <p:spPr>
          <a:xfrm>
            <a:off x="3205021" y="3118809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e3[c]</a:t>
            </a:r>
          </a:p>
        </p:txBody>
      </p:sp>
      <p:sp>
        <p:nvSpPr>
          <p:cNvPr id="68" name="Arrow: Left-Right 67">
            <a:extLst>
              <a:ext uri="{FF2B5EF4-FFF2-40B4-BE49-F238E27FC236}">
                <a16:creationId xmlns:a16="http://schemas.microsoft.com/office/drawing/2014/main" id="{5ACACC2D-7307-4BCC-917B-E9993EEAC41E}"/>
              </a:ext>
            </a:extLst>
          </p:cNvPr>
          <p:cNvSpPr/>
          <p:nvPr/>
        </p:nvSpPr>
        <p:spPr>
          <a:xfrm>
            <a:off x="1886525" y="3178845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Arrow: Left-Right 68">
            <a:extLst>
              <a:ext uri="{FF2B5EF4-FFF2-40B4-BE49-F238E27FC236}">
                <a16:creationId xmlns:a16="http://schemas.microsoft.com/office/drawing/2014/main" id="{50327B74-CA43-4A5E-B6EB-6B8DFF14687D}"/>
              </a:ext>
            </a:extLst>
          </p:cNvPr>
          <p:cNvSpPr/>
          <p:nvPr/>
        </p:nvSpPr>
        <p:spPr>
          <a:xfrm>
            <a:off x="2870199" y="3188081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FDEC5181-D3F8-4387-AC09-D07B690ECE3F}"/>
              </a:ext>
            </a:extLst>
          </p:cNvPr>
          <p:cNvSpPr/>
          <p:nvPr/>
        </p:nvSpPr>
        <p:spPr>
          <a:xfrm>
            <a:off x="1182253" y="3947763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e4[s]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A2D66296-C296-459E-B657-FBDE1D2589B1}"/>
              </a:ext>
            </a:extLst>
          </p:cNvPr>
          <p:cNvSpPr/>
          <p:nvPr/>
        </p:nvSpPr>
        <p:spPr>
          <a:xfrm>
            <a:off x="120073" y="3869253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S4</a:t>
            </a:r>
          </a:p>
        </p:txBody>
      </p:sp>
      <p:sp>
        <p:nvSpPr>
          <p:cNvPr id="72" name="Arrow: Left-Right 71">
            <a:extLst>
              <a:ext uri="{FF2B5EF4-FFF2-40B4-BE49-F238E27FC236}">
                <a16:creationId xmlns:a16="http://schemas.microsoft.com/office/drawing/2014/main" id="{F5B430E9-1D42-4B5C-AB92-7DAAC44C48BD}"/>
              </a:ext>
            </a:extLst>
          </p:cNvPr>
          <p:cNvSpPr/>
          <p:nvPr/>
        </p:nvSpPr>
        <p:spPr>
          <a:xfrm>
            <a:off x="822037" y="4003181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75EEDBF8-7F9D-43E0-B44B-D41AF8AC5CC1}"/>
              </a:ext>
            </a:extLst>
          </p:cNvPr>
          <p:cNvSpPr/>
          <p:nvPr/>
        </p:nvSpPr>
        <p:spPr>
          <a:xfrm>
            <a:off x="2221345" y="3869253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E4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6CF58DEC-591E-4B5F-A31D-E438FAC1A6E5}"/>
              </a:ext>
            </a:extLst>
          </p:cNvPr>
          <p:cNvSpPr/>
          <p:nvPr/>
        </p:nvSpPr>
        <p:spPr>
          <a:xfrm>
            <a:off x="3205021" y="3943145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e4[c]</a:t>
            </a:r>
          </a:p>
        </p:txBody>
      </p:sp>
      <p:sp>
        <p:nvSpPr>
          <p:cNvPr id="75" name="Arrow: Left-Right 74">
            <a:extLst>
              <a:ext uri="{FF2B5EF4-FFF2-40B4-BE49-F238E27FC236}">
                <a16:creationId xmlns:a16="http://schemas.microsoft.com/office/drawing/2014/main" id="{3D5E6688-A280-4C40-9755-C8DC43CBBD18}"/>
              </a:ext>
            </a:extLst>
          </p:cNvPr>
          <p:cNvSpPr/>
          <p:nvPr/>
        </p:nvSpPr>
        <p:spPr>
          <a:xfrm>
            <a:off x="1886525" y="4003181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Arrow: Left-Right 75">
            <a:extLst>
              <a:ext uri="{FF2B5EF4-FFF2-40B4-BE49-F238E27FC236}">
                <a16:creationId xmlns:a16="http://schemas.microsoft.com/office/drawing/2014/main" id="{48F145A3-FE34-42E7-A6ED-3C3A32D308E7}"/>
              </a:ext>
            </a:extLst>
          </p:cNvPr>
          <p:cNvSpPr/>
          <p:nvPr/>
        </p:nvSpPr>
        <p:spPr>
          <a:xfrm>
            <a:off x="2870199" y="4012417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AF309397-D0D1-4D96-8105-F05DDC1A701F}"/>
              </a:ext>
            </a:extLst>
          </p:cNvPr>
          <p:cNvSpPr/>
          <p:nvPr/>
        </p:nvSpPr>
        <p:spPr>
          <a:xfrm>
            <a:off x="1182253" y="4759420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e5[s]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1346E4E2-11E4-4F27-A87F-06E52F46EAEE}"/>
              </a:ext>
            </a:extLst>
          </p:cNvPr>
          <p:cNvSpPr/>
          <p:nvPr/>
        </p:nvSpPr>
        <p:spPr>
          <a:xfrm>
            <a:off x="120073" y="4680910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S5</a:t>
            </a:r>
          </a:p>
        </p:txBody>
      </p:sp>
      <p:sp>
        <p:nvSpPr>
          <p:cNvPr id="79" name="Arrow: Left-Right 78">
            <a:extLst>
              <a:ext uri="{FF2B5EF4-FFF2-40B4-BE49-F238E27FC236}">
                <a16:creationId xmlns:a16="http://schemas.microsoft.com/office/drawing/2014/main" id="{9F443FC8-A9C5-46B3-AF2B-5BED0AC603EB}"/>
              </a:ext>
            </a:extLst>
          </p:cNvPr>
          <p:cNvSpPr/>
          <p:nvPr/>
        </p:nvSpPr>
        <p:spPr>
          <a:xfrm>
            <a:off x="822037" y="4814838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235E8945-00A4-4935-BCF8-75980C3498EE}"/>
              </a:ext>
            </a:extLst>
          </p:cNvPr>
          <p:cNvSpPr/>
          <p:nvPr/>
        </p:nvSpPr>
        <p:spPr>
          <a:xfrm>
            <a:off x="2221345" y="4680910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E5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793D4A88-7942-4F37-B11F-47AE94A093DC}"/>
              </a:ext>
            </a:extLst>
          </p:cNvPr>
          <p:cNvSpPr/>
          <p:nvPr/>
        </p:nvSpPr>
        <p:spPr>
          <a:xfrm>
            <a:off x="3205021" y="4754802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e5[c]</a:t>
            </a:r>
          </a:p>
        </p:txBody>
      </p:sp>
      <p:sp>
        <p:nvSpPr>
          <p:cNvPr id="82" name="Arrow: Left-Right 81">
            <a:extLst>
              <a:ext uri="{FF2B5EF4-FFF2-40B4-BE49-F238E27FC236}">
                <a16:creationId xmlns:a16="http://schemas.microsoft.com/office/drawing/2014/main" id="{7F506E82-1344-46CC-96F0-EF7661DB4F93}"/>
              </a:ext>
            </a:extLst>
          </p:cNvPr>
          <p:cNvSpPr/>
          <p:nvPr/>
        </p:nvSpPr>
        <p:spPr>
          <a:xfrm>
            <a:off x="1886525" y="4814838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Arrow: Left-Right 82">
            <a:extLst>
              <a:ext uri="{FF2B5EF4-FFF2-40B4-BE49-F238E27FC236}">
                <a16:creationId xmlns:a16="http://schemas.microsoft.com/office/drawing/2014/main" id="{EB7AAC86-C771-49B6-B3FF-4289C41EC06E}"/>
              </a:ext>
            </a:extLst>
          </p:cNvPr>
          <p:cNvSpPr/>
          <p:nvPr/>
        </p:nvSpPr>
        <p:spPr>
          <a:xfrm>
            <a:off x="2870199" y="4824074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BE744161-2276-4F5B-BDF9-6EF220851A13}"/>
              </a:ext>
            </a:extLst>
          </p:cNvPr>
          <p:cNvSpPr/>
          <p:nvPr/>
        </p:nvSpPr>
        <p:spPr>
          <a:xfrm>
            <a:off x="1182253" y="5580312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e6[s]</a:t>
            </a: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DCA5AD62-7ABE-40FC-AA01-796A92BF02F8}"/>
              </a:ext>
            </a:extLst>
          </p:cNvPr>
          <p:cNvSpPr/>
          <p:nvPr/>
        </p:nvSpPr>
        <p:spPr>
          <a:xfrm>
            <a:off x="120073" y="5501802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S6</a:t>
            </a:r>
          </a:p>
        </p:txBody>
      </p:sp>
      <p:sp>
        <p:nvSpPr>
          <p:cNvPr id="86" name="Arrow: Left-Right 85">
            <a:extLst>
              <a:ext uri="{FF2B5EF4-FFF2-40B4-BE49-F238E27FC236}">
                <a16:creationId xmlns:a16="http://schemas.microsoft.com/office/drawing/2014/main" id="{78631723-64C7-4107-A2C3-A28D9E306C34}"/>
              </a:ext>
            </a:extLst>
          </p:cNvPr>
          <p:cNvSpPr/>
          <p:nvPr/>
        </p:nvSpPr>
        <p:spPr>
          <a:xfrm>
            <a:off x="822037" y="5635730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196F01F5-119C-4BF8-8D97-F04C3294C374}"/>
              </a:ext>
            </a:extLst>
          </p:cNvPr>
          <p:cNvSpPr/>
          <p:nvPr/>
        </p:nvSpPr>
        <p:spPr>
          <a:xfrm>
            <a:off x="2221345" y="5501802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E6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EF7EC43E-3CD8-4DEB-9829-223B0C670D51}"/>
              </a:ext>
            </a:extLst>
          </p:cNvPr>
          <p:cNvSpPr/>
          <p:nvPr/>
        </p:nvSpPr>
        <p:spPr>
          <a:xfrm>
            <a:off x="3205021" y="5575694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e6[c]</a:t>
            </a:r>
          </a:p>
        </p:txBody>
      </p:sp>
      <p:sp>
        <p:nvSpPr>
          <p:cNvPr id="89" name="Arrow: Left-Right 88">
            <a:extLst>
              <a:ext uri="{FF2B5EF4-FFF2-40B4-BE49-F238E27FC236}">
                <a16:creationId xmlns:a16="http://schemas.microsoft.com/office/drawing/2014/main" id="{F1FC9C22-A6A9-44EA-B57D-14118D8BD7B4}"/>
              </a:ext>
            </a:extLst>
          </p:cNvPr>
          <p:cNvSpPr/>
          <p:nvPr/>
        </p:nvSpPr>
        <p:spPr>
          <a:xfrm>
            <a:off x="1886525" y="5635730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Arrow: Left-Right 89">
            <a:extLst>
              <a:ext uri="{FF2B5EF4-FFF2-40B4-BE49-F238E27FC236}">
                <a16:creationId xmlns:a16="http://schemas.microsoft.com/office/drawing/2014/main" id="{AE1A1426-2D11-4CA5-A215-55585730921B}"/>
              </a:ext>
            </a:extLst>
          </p:cNvPr>
          <p:cNvSpPr/>
          <p:nvPr/>
        </p:nvSpPr>
        <p:spPr>
          <a:xfrm>
            <a:off x="2870199" y="5644966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FC956950-6187-4B9B-9897-F0C1402EAC81}"/>
              </a:ext>
            </a:extLst>
          </p:cNvPr>
          <p:cNvSpPr/>
          <p:nvPr/>
        </p:nvSpPr>
        <p:spPr>
          <a:xfrm>
            <a:off x="4199087" y="1317723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R1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6EC00967-8C7F-49C5-984C-72FDE15D0348}"/>
              </a:ext>
            </a:extLst>
          </p:cNvPr>
          <p:cNvSpPr/>
          <p:nvPr/>
        </p:nvSpPr>
        <p:spPr>
          <a:xfrm>
            <a:off x="5213941" y="1396232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x1[c]</a:t>
            </a:r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F96101EE-F72D-4744-8361-2ABB90712AFB}"/>
              </a:ext>
            </a:extLst>
          </p:cNvPr>
          <p:cNvCxnSpPr/>
          <p:nvPr/>
        </p:nvCxnSpPr>
        <p:spPr>
          <a:xfrm>
            <a:off x="3805385" y="1544013"/>
            <a:ext cx="360218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2CA1896D-8CC7-4747-912B-B3E1DE6D24C2}"/>
              </a:ext>
            </a:extLst>
          </p:cNvPr>
          <p:cNvCxnSpPr>
            <a:cxnSpLocks/>
          </p:cNvCxnSpPr>
          <p:nvPr/>
        </p:nvCxnSpPr>
        <p:spPr>
          <a:xfrm flipV="1">
            <a:off x="3805385" y="1770305"/>
            <a:ext cx="393702" cy="390234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8D4BF73D-DBE4-47F0-A3F1-680851EAA968}"/>
              </a:ext>
            </a:extLst>
          </p:cNvPr>
          <p:cNvCxnSpPr/>
          <p:nvPr/>
        </p:nvCxnSpPr>
        <p:spPr>
          <a:xfrm>
            <a:off x="4800905" y="1553250"/>
            <a:ext cx="360218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tangle 100">
            <a:extLst>
              <a:ext uri="{FF2B5EF4-FFF2-40B4-BE49-F238E27FC236}">
                <a16:creationId xmlns:a16="http://schemas.microsoft.com/office/drawing/2014/main" id="{499B90F3-D087-4D11-96BD-2DA189000B2C}"/>
              </a:ext>
            </a:extLst>
          </p:cNvPr>
          <p:cNvSpPr/>
          <p:nvPr/>
        </p:nvSpPr>
        <p:spPr>
          <a:xfrm>
            <a:off x="5209613" y="3104954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x3[c]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CE461934-2776-4598-9AF6-BFE2B7A7EA8B}"/>
              </a:ext>
            </a:extLst>
          </p:cNvPr>
          <p:cNvSpPr/>
          <p:nvPr/>
        </p:nvSpPr>
        <p:spPr>
          <a:xfrm>
            <a:off x="5209613" y="2169106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x2[c]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3BFD2EDB-BDC6-4D2D-A18C-5CE3B297E790}"/>
              </a:ext>
            </a:extLst>
          </p:cNvPr>
          <p:cNvSpPr/>
          <p:nvPr/>
        </p:nvSpPr>
        <p:spPr>
          <a:xfrm>
            <a:off x="5559286" y="3795363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x4[c]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6DCC491A-8567-44CC-A325-5E4F313F92F4}"/>
              </a:ext>
            </a:extLst>
          </p:cNvPr>
          <p:cNvSpPr/>
          <p:nvPr/>
        </p:nvSpPr>
        <p:spPr>
          <a:xfrm>
            <a:off x="5187572" y="4729131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x5[c]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356E1B3B-7B98-4C48-87D7-F541AA961164}"/>
              </a:ext>
            </a:extLst>
          </p:cNvPr>
          <p:cNvSpPr/>
          <p:nvPr/>
        </p:nvSpPr>
        <p:spPr>
          <a:xfrm>
            <a:off x="5209613" y="5534684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x6[c]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83B7826E-9CAE-4131-A38F-9F94C367B3E4}"/>
              </a:ext>
            </a:extLst>
          </p:cNvPr>
          <p:cNvSpPr/>
          <p:nvPr/>
        </p:nvSpPr>
        <p:spPr>
          <a:xfrm>
            <a:off x="6742846" y="1317723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x7[c]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4E95497B-CAEC-4020-B221-FE5649B1DE75}"/>
              </a:ext>
            </a:extLst>
          </p:cNvPr>
          <p:cNvSpPr/>
          <p:nvPr/>
        </p:nvSpPr>
        <p:spPr>
          <a:xfrm>
            <a:off x="6786725" y="2220576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x8[c]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F48B91F7-8529-4E0A-A4D8-338D316AF6DA}"/>
              </a:ext>
            </a:extLst>
          </p:cNvPr>
          <p:cNvSpPr/>
          <p:nvPr/>
        </p:nvSpPr>
        <p:spPr>
          <a:xfrm>
            <a:off x="6991376" y="3220281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x9[c]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C73B65F2-23C6-4F84-A2FF-21DDD9FE8030}"/>
              </a:ext>
            </a:extLst>
          </p:cNvPr>
          <p:cNvSpPr/>
          <p:nvPr/>
        </p:nvSpPr>
        <p:spPr>
          <a:xfrm>
            <a:off x="7613511" y="5954384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x11[c]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F5CEC9E5-3841-477E-911C-56EFD176FD17}"/>
              </a:ext>
            </a:extLst>
          </p:cNvPr>
          <p:cNvSpPr/>
          <p:nvPr/>
        </p:nvSpPr>
        <p:spPr>
          <a:xfrm>
            <a:off x="7577550" y="5300912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x10[c]</a:t>
            </a:r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890E1181-B2CA-4860-8592-009FA4884AC2}"/>
              </a:ext>
            </a:extLst>
          </p:cNvPr>
          <p:cNvSpPr/>
          <p:nvPr/>
        </p:nvSpPr>
        <p:spPr>
          <a:xfrm>
            <a:off x="4163128" y="2146346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R2</a:t>
            </a:r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7CC6DD4B-2C9C-4752-823C-52D027976FC6}"/>
              </a:ext>
            </a:extLst>
          </p:cNvPr>
          <p:cNvSpPr/>
          <p:nvPr/>
        </p:nvSpPr>
        <p:spPr>
          <a:xfrm>
            <a:off x="4124090" y="2849800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R3</a:t>
            </a:r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FCFB5C19-3AC0-491C-8B64-1FD38DC78047}"/>
              </a:ext>
            </a:extLst>
          </p:cNvPr>
          <p:cNvSpPr/>
          <p:nvPr/>
        </p:nvSpPr>
        <p:spPr>
          <a:xfrm>
            <a:off x="4545739" y="3388348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R4</a:t>
            </a:r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90984A4B-3851-439B-A70B-2963908B750B}"/>
              </a:ext>
            </a:extLst>
          </p:cNvPr>
          <p:cNvSpPr/>
          <p:nvPr/>
        </p:nvSpPr>
        <p:spPr>
          <a:xfrm>
            <a:off x="6009413" y="1716565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R5</a:t>
            </a:r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DE799D99-F41C-422D-9B45-DE85FFD4F322}"/>
              </a:ext>
            </a:extLst>
          </p:cNvPr>
          <p:cNvSpPr/>
          <p:nvPr/>
        </p:nvSpPr>
        <p:spPr>
          <a:xfrm>
            <a:off x="6009412" y="2584659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R6</a:t>
            </a:r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964C4BE6-51D4-4431-ADE5-7862CDFC17F7}"/>
              </a:ext>
            </a:extLst>
          </p:cNvPr>
          <p:cNvSpPr/>
          <p:nvPr/>
        </p:nvSpPr>
        <p:spPr>
          <a:xfrm>
            <a:off x="6376307" y="3786126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R7</a:t>
            </a:r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D2F282AF-87DD-421D-95DA-4849DE7BC8BA}"/>
              </a:ext>
            </a:extLst>
          </p:cNvPr>
          <p:cNvSpPr/>
          <p:nvPr/>
        </p:nvSpPr>
        <p:spPr>
          <a:xfrm>
            <a:off x="6227947" y="4433050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R8</a:t>
            </a:r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527463C6-B52F-4B4B-B77D-50A0CD33ADDF}"/>
              </a:ext>
            </a:extLst>
          </p:cNvPr>
          <p:cNvSpPr/>
          <p:nvPr/>
        </p:nvSpPr>
        <p:spPr>
          <a:xfrm>
            <a:off x="6354770" y="5257039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R9</a:t>
            </a:r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71C5F794-7CD5-4A81-BFC7-4BB6941F8095}"/>
              </a:ext>
            </a:extLst>
          </p:cNvPr>
          <p:cNvSpPr/>
          <p:nvPr/>
        </p:nvSpPr>
        <p:spPr>
          <a:xfrm>
            <a:off x="6332784" y="5893955"/>
            <a:ext cx="668935" cy="452582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R10</a:t>
            </a:r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6FEE09F4-3722-4E68-83CB-574F455F7047}"/>
              </a:ext>
            </a:extLst>
          </p:cNvPr>
          <p:cNvSpPr/>
          <p:nvPr/>
        </p:nvSpPr>
        <p:spPr>
          <a:xfrm>
            <a:off x="8582991" y="5566457"/>
            <a:ext cx="694684" cy="452582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R11</a:t>
            </a:r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7673BCBB-B8E1-47AE-B29E-AEF0C3F147E3}"/>
              </a:ext>
            </a:extLst>
          </p:cNvPr>
          <p:cNvSpPr/>
          <p:nvPr/>
        </p:nvSpPr>
        <p:spPr>
          <a:xfrm>
            <a:off x="8501875" y="4444069"/>
            <a:ext cx="694684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R12</a:t>
            </a:r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95F3B65E-8A46-47F6-8C5E-B5E9D308A301}"/>
              </a:ext>
            </a:extLst>
          </p:cNvPr>
          <p:cNvSpPr/>
          <p:nvPr/>
        </p:nvSpPr>
        <p:spPr>
          <a:xfrm>
            <a:off x="7837838" y="1613286"/>
            <a:ext cx="694684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R13</a:t>
            </a:r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8840C170-5B90-4305-9EEA-602B3A867AF1}"/>
              </a:ext>
            </a:extLst>
          </p:cNvPr>
          <p:cNvSpPr/>
          <p:nvPr/>
        </p:nvSpPr>
        <p:spPr>
          <a:xfrm>
            <a:off x="7026495" y="4164830"/>
            <a:ext cx="658089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R14</a:t>
            </a:r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55DD4B93-0E8B-4690-BAEF-0F7E17891D9E}"/>
              </a:ext>
            </a:extLst>
          </p:cNvPr>
          <p:cNvSpPr/>
          <p:nvPr/>
        </p:nvSpPr>
        <p:spPr>
          <a:xfrm>
            <a:off x="5995711" y="3271208"/>
            <a:ext cx="658089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R15</a:t>
            </a:r>
          </a:p>
        </p:txBody>
      </p: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2076C27E-947F-4D44-92CE-274ECAB5E3A7}"/>
              </a:ext>
            </a:extLst>
          </p:cNvPr>
          <p:cNvCxnSpPr>
            <a:cxnSpLocks/>
          </p:cNvCxnSpPr>
          <p:nvPr/>
        </p:nvCxnSpPr>
        <p:spPr>
          <a:xfrm>
            <a:off x="3863605" y="1793304"/>
            <a:ext cx="335482" cy="390327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30E16B0A-85B3-4B12-B31F-AA7974DB842C}"/>
              </a:ext>
            </a:extLst>
          </p:cNvPr>
          <p:cNvCxnSpPr>
            <a:cxnSpLocks/>
          </p:cNvCxnSpPr>
          <p:nvPr/>
        </p:nvCxnSpPr>
        <p:spPr>
          <a:xfrm flipV="1">
            <a:off x="3805385" y="2529995"/>
            <a:ext cx="357743" cy="514921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6622EA90-4B58-4B9E-87F9-026F1F0A138F}"/>
              </a:ext>
            </a:extLst>
          </p:cNvPr>
          <p:cNvCxnSpPr>
            <a:cxnSpLocks/>
          </p:cNvCxnSpPr>
          <p:nvPr/>
        </p:nvCxnSpPr>
        <p:spPr>
          <a:xfrm flipH="1" flipV="1">
            <a:off x="4836685" y="2521446"/>
            <a:ext cx="377256" cy="523470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64CE2680-33D7-47A8-A79D-BEC90665376C}"/>
              </a:ext>
            </a:extLst>
          </p:cNvPr>
          <p:cNvCxnSpPr>
            <a:cxnSpLocks/>
          </p:cNvCxnSpPr>
          <p:nvPr/>
        </p:nvCxnSpPr>
        <p:spPr>
          <a:xfrm flipV="1">
            <a:off x="4814894" y="2368358"/>
            <a:ext cx="283670" cy="18472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AD043AE1-9F5A-484E-BA12-C186ED78E2D1}"/>
              </a:ext>
            </a:extLst>
          </p:cNvPr>
          <p:cNvCxnSpPr>
            <a:cxnSpLocks/>
          </p:cNvCxnSpPr>
          <p:nvPr/>
        </p:nvCxnSpPr>
        <p:spPr>
          <a:xfrm flipH="1">
            <a:off x="3805386" y="3335863"/>
            <a:ext cx="401784" cy="441971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>
            <a:extLst>
              <a:ext uri="{FF2B5EF4-FFF2-40B4-BE49-F238E27FC236}">
                <a16:creationId xmlns:a16="http://schemas.microsoft.com/office/drawing/2014/main" id="{DFC58B4F-E51C-4FE8-86B8-FEE5244D70D3}"/>
              </a:ext>
            </a:extLst>
          </p:cNvPr>
          <p:cNvCxnSpPr>
            <a:cxnSpLocks/>
            <a:stCxn id="113" idx="6"/>
          </p:cNvCxnSpPr>
          <p:nvPr/>
        </p:nvCxnSpPr>
        <p:spPr>
          <a:xfrm>
            <a:off x="4705981" y="3076091"/>
            <a:ext cx="392583" cy="125846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ctor: Curved 144">
            <a:extLst>
              <a:ext uri="{FF2B5EF4-FFF2-40B4-BE49-F238E27FC236}">
                <a16:creationId xmlns:a16="http://schemas.microsoft.com/office/drawing/2014/main" id="{C5E874ED-B6FA-4B07-B31C-018F1E8247F6}"/>
              </a:ext>
            </a:extLst>
          </p:cNvPr>
          <p:cNvCxnSpPr>
            <a:cxnSpLocks/>
          </p:cNvCxnSpPr>
          <p:nvPr/>
        </p:nvCxnSpPr>
        <p:spPr>
          <a:xfrm rot="16200000" flipV="1">
            <a:off x="4135553" y="3618340"/>
            <a:ext cx="1272774" cy="831265"/>
          </a:xfrm>
          <a:prstGeom prst="curvedConnector3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ctor: Curved 146">
            <a:extLst>
              <a:ext uri="{FF2B5EF4-FFF2-40B4-BE49-F238E27FC236}">
                <a16:creationId xmlns:a16="http://schemas.microsoft.com/office/drawing/2014/main" id="{9DADA8AA-3ACE-44E5-B315-E83EC360DC62}"/>
              </a:ext>
            </a:extLst>
          </p:cNvPr>
          <p:cNvCxnSpPr>
            <a:cxnSpLocks/>
          </p:cNvCxnSpPr>
          <p:nvPr/>
        </p:nvCxnSpPr>
        <p:spPr>
          <a:xfrm rot="5400000">
            <a:off x="4741707" y="2623822"/>
            <a:ext cx="768444" cy="622069"/>
          </a:xfrm>
          <a:prstGeom prst="curvedConnector3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ctor: Curved 151">
            <a:extLst>
              <a:ext uri="{FF2B5EF4-FFF2-40B4-BE49-F238E27FC236}">
                <a16:creationId xmlns:a16="http://schemas.microsoft.com/office/drawing/2014/main" id="{E65FE519-72A0-4D65-880B-970D11F587E2}"/>
              </a:ext>
            </a:extLst>
          </p:cNvPr>
          <p:cNvCxnSpPr>
            <a:cxnSpLocks/>
          </p:cNvCxnSpPr>
          <p:nvPr/>
        </p:nvCxnSpPr>
        <p:spPr>
          <a:xfrm rot="10800000">
            <a:off x="4728021" y="3162653"/>
            <a:ext cx="831265" cy="743813"/>
          </a:xfrm>
          <a:prstGeom prst="curvedConnector3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>
            <a:extLst>
              <a:ext uri="{FF2B5EF4-FFF2-40B4-BE49-F238E27FC236}">
                <a16:creationId xmlns:a16="http://schemas.microsoft.com/office/drawing/2014/main" id="{4E8EDA30-47AD-452D-8723-19313CC14832}"/>
              </a:ext>
            </a:extLst>
          </p:cNvPr>
          <p:cNvCxnSpPr>
            <a:cxnSpLocks/>
          </p:cNvCxnSpPr>
          <p:nvPr/>
        </p:nvCxnSpPr>
        <p:spPr>
          <a:xfrm>
            <a:off x="5080982" y="3840930"/>
            <a:ext cx="402969" cy="193042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>
            <a:extLst>
              <a:ext uri="{FF2B5EF4-FFF2-40B4-BE49-F238E27FC236}">
                <a16:creationId xmlns:a16="http://schemas.microsoft.com/office/drawing/2014/main" id="{784316C7-C444-479E-8975-3A4CC9B00FB3}"/>
              </a:ext>
            </a:extLst>
          </p:cNvPr>
          <p:cNvCxnSpPr>
            <a:cxnSpLocks/>
          </p:cNvCxnSpPr>
          <p:nvPr/>
        </p:nvCxnSpPr>
        <p:spPr>
          <a:xfrm flipV="1">
            <a:off x="3863605" y="3869253"/>
            <a:ext cx="827520" cy="981077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>
            <a:extLst>
              <a:ext uri="{FF2B5EF4-FFF2-40B4-BE49-F238E27FC236}">
                <a16:creationId xmlns:a16="http://schemas.microsoft.com/office/drawing/2014/main" id="{A114FFBD-4176-4631-8DAD-BC06F87E7935}"/>
              </a:ext>
            </a:extLst>
          </p:cNvPr>
          <p:cNvCxnSpPr>
            <a:cxnSpLocks/>
          </p:cNvCxnSpPr>
          <p:nvPr/>
        </p:nvCxnSpPr>
        <p:spPr>
          <a:xfrm flipV="1">
            <a:off x="3657938" y="3923583"/>
            <a:ext cx="1103812" cy="1597900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>
            <a:extLst>
              <a:ext uri="{FF2B5EF4-FFF2-40B4-BE49-F238E27FC236}">
                <a16:creationId xmlns:a16="http://schemas.microsoft.com/office/drawing/2014/main" id="{E63ADBBB-07EA-4610-B0C5-DA0EC7D2AD15}"/>
              </a:ext>
            </a:extLst>
          </p:cNvPr>
          <p:cNvCxnSpPr>
            <a:cxnSpLocks/>
          </p:cNvCxnSpPr>
          <p:nvPr/>
        </p:nvCxnSpPr>
        <p:spPr>
          <a:xfrm>
            <a:off x="4836684" y="3899701"/>
            <a:ext cx="417768" cy="1602101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>
            <a:extLst>
              <a:ext uri="{FF2B5EF4-FFF2-40B4-BE49-F238E27FC236}">
                <a16:creationId xmlns:a16="http://schemas.microsoft.com/office/drawing/2014/main" id="{8D7895AE-0A58-4B2F-8ECB-12EAE88FCB62}"/>
              </a:ext>
            </a:extLst>
          </p:cNvPr>
          <p:cNvCxnSpPr>
            <a:cxnSpLocks/>
          </p:cNvCxnSpPr>
          <p:nvPr/>
        </p:nvCxnSpPr>
        <p:spPr>
          <a:xfrm>
            <a:off x="5877110" y="1562486"/>
            <a:ext cx="193754" cy="170177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165">
            <a:extLst>
              <a:ext uri="{FF2B5EF4-FFF2-40B4-BE49-F238E27FC236}">
                <a16:creationId xmlns:a16="http://schemas.microsoft.com/office/drawing/2014/main" id="{0DB88EB6-98BD-4B75-AEE8-DE62691585CA}"/>
              </a:ext>
            </a:extLst>
          </p:cNvPr>
          <p:cNvCxnSpPr>
            <a:cxnSpLocks/>
          </p:cNvCxnSpPr>
          <p:nvPr/>
        </p:nvCxnSpPr>
        <p:spPr>
          <a:xfrm flipV="1">
            <a:off x="6560114" y="1647574"/>
            <a:ext cx="182732" cy="95468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>
            <a:extLst>
              <a:ext uri="{FF2B5EF4-FFF2-40B4-BE49-F238E27FC236}">
                <a16:creationId xmlns:a16="http://schemas.microsoft.com/office/drawing/2014/main" id="{E585E714-F001-4287-8AD6-F85CC7C18F74}"/>
              </a:ext>
            </a:extLst>
          </p:cNvPr>
          <p:cNvCxnSpPr>
            <a:cxnSpLocks/>
          </p:cNvCxnSpPr>
          <p:nvPr/>
        </p:nvCxnSpPr>
        <p:spPr>
          <a:xfrm>
            <a:off x="6560114" y="2183631"/>
            <a:ext cx="180109" cy="110836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Arrow Connector 167">
            <a:extLst>
              <a:ext uri="{FF2B5EF4-FFF2-40B4-BE49-F238E27FC236}">
                <a16:creationId xmlns:a16="http://schemas.microsoft.com/office/drawing/2014/main" id="{24FD10EB-4065-4E0A-BA66-6A0F70793459}"/>
              </a:ext>
            </a:extLst>
          </p:cNvPr>
          <p:cNvCxnSpPr>
            <a:cxnSpLocks/>
          </p:cNvCxnSpPr>
          <p:nvPr/>
        </p:nvCxnSpPr>
        <p:spPr>
          <a:xfrm flipV="1">
            <a:off x="5829304" y="2160539"/>
            <a:ext cx="241560" cy="73892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TextBox 172">
            <a:extLst>
              <a:ext uri="{FF2B5EF4-FFF2-40B4-BE49-F238E27FC236}">
                <a16:creationId xmlns:a16="http://schemas.microsoft.com/office/drawing/2014/main" id="{55D386F7-6121-430C-B0D7-6730651DB869}"/>
              </a:ext>
            </a:extLst>
          </p:cNvPr>
          <p:cNvSpPr txBox="1"/>
          <p:nvPr/>
        </p:nvSpPr>
        <p:spPr>
          <a:xfrm>
            <a:off x="6581436" y="1988467"/>
            <a:ext cx="1947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</a:p>
        </p:txBody>
      </p:sp>
      <p:cxnSp>
        <p:nvCxnSpPr>
          <p:cNvPr id="174" name="Straight Arrow Connector 173">
            <a:extLst>
              <a:ext uri="{FF2B5EF4-FFF2-40B4-BE49-F238E27FC236}">
                <a16:creationId xmlns:a16="http://schemas.microsoft.com/office/drawing/2014/main" id="{1AFE1243-3980-49AB-A708-04EE36FD8505}"/>
              </a:ext>
            </a:extLst>
          </p:cNvPr>
          <p:cNvCxnSpPr>
            <a:cxnSpLocks/>
          </p:cNvCxnSpPr>
          <p:nvPr/>
        </p:nvCxnSpPr>
        <p:spPr>
          <a:xfrm flipH="1">
            <a:off x="6599531" y="2578780"/>
            <a:ext cx="187194" cy="151588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Arrow Connector 175">
            <a:extLst>
              <a:ext uri="{FF2B5EF4-FFF2-40B4-BE49-F238E27FC236}">
                <a16:creationId xmlns:a16="http://schemas.microsoft.com/office/drawing/2014/main" id="{427EBD81-539F-4910-BE95-CCC860C1CDF3}"/>
              </a:ext>
            </a:extLst>
          </p:cNvPr>
          <p:cNvCxnSpPr>
            <a:cxnSpLocks/>
          </p:cNvCxnSpPr>
          <p:nvPr/>
        </p:nvCxnSpPr>
        <p:spPr>
          <a:xfrm>
            <a:off x="7487270" y="1647574"/>
            <a:ext cx="208940" cy="141203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Arrow Connector 178">
            <a:extLst>
              <a:ext uri="{FF2B5EF4-FFF2-40B4-BE49-F238E27FC236}">
                <a16:creationId xmlns:a16="http://schemas.microsoft.com/office/drawing/2014/main" id="{DB302D30-A518-4510-8331-789386003C19}"/>
              </a:ext>
            </a:extLst>
          </p:cNvPr>
          <p:cNvCxnSpPr>
            <a:cxnSpLocks/>
          </p:cNvCxnSpPr>
          <p:nvPr/>
        </p:nvCxnSpPr>
        <p:spPr>
          <a:xfrm flipV="1">
            <a:off x="7487270" y="2126966"/>
            <a:ext cx="229701" cy="167501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Arrow Connector 180">
            <a:extLst>
              <a:ext uri="{FF2B5EF4-FFF2-40B4-BE49-F238E27FC236}">
                <a16:creationId xmlns:a16="http://schemas.microsoft.com/office/drawing/2014/main" id="{A3BC4611-A47C-43C9-B28D-9B836D73701D}"/>
              </a:ext>
            </a:extLst>
          </p:cNvPr>
          <p:cNvCxnSpPr>
            <a:cxnSpLocks/>
          </p:cNvCxnSpPr>
          <p:nvPr/>
        </p:nvCxnSpPr>
        <p:spPr>
          <a:xfrm>
            <a:off x="5892564" y="2472414"/>
            <a:ext cx="178300" cy="106366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>
            <a:extLst>
              <a:ext uri="{FF2B5EF4-FFF2-40B4-BE49-F238E27FC236}">
                <a16:creationId xmlns:a16="http://schemas.microsoft.com/office/drawing/2014/main" id="{2430113B-AE26-4E5A-B7F3-7419C5A2C3FC}"/>
              </a:ext>
            </a:extLst>
          </p:cNvPr>
          <p:cNvCxnSpPr>
            <a:cxnSpLocks/>
          </p:cNvCxnSpPr>
          <p:nvPr/>
        </p:nvCxnSpPr>
        <p:spPr>
          <a:xfrm>
            <a:off x="6591303" y="3050407"/>
            <a:ext cx="178300" cy="106366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Arrow Connector 184">
            <a:extLst>
              <a:ext uri="{FF2B5EF4-FFF2-40B4-BE49-F238E27FC236}">
                <a16:creationId xmlns:a16="http://schemas.microsoft.com/office/drawing/2014/main" id="{A1869CAA-DA3A-403E-A3E6-AE112DCF5872}"/>
              </a:ext>
            </a:extLst>
          </p:cNvPr>
          <p:cNvCxnSpPr>
            <a:cxnSpLocks/>
          </p:cNvCxnSpPr>
          <p:nvPr/>
        </p:nvCxnSpPr>
        <p:spPr>
          <a:xfrm flipH="1">
            <a:off x="5877110" y="3079984"/>
            <a:ext cx="184312" cy="191224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Arrow Connector 186">
            <a:extLst>
              <a:ext uri="{FF2B5EF4-FFF2-40B4-BE49-F238E27FC236}">
                <a16:creationId xmlns:a16="http://schemas.microsoft.com/office/drawing/2014/main" id="{AA97D8A9-ED55-4B74-A1E4-89C045A911EE}"/>
              </a:ext>
            </a:extLst>
          </p:cNvPr>
          <p:cNvCxnSpPr>
            <a:cxnSpLocks/>
          </p:cNvCxnSpPr>
          <p:nvPr/>
        </p:nvCxnSpPr>
        <p:spPr>
          <a:xfrm>
            <a:off x="5708424" y="3441884"/>
            <a:ext cx="253113" cy="45252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Arrow Connector 187">
            <a:extLst>
              <a:ext uri="{FF2B5EF4-FFF2-40B4-BE49-F238E27FC236}">
                <a16:creationId xmlns:a16="http://schemas.microsoft.com/office/drawing/2014/main" id="{3D66FBD5-C61C-4206-A9DA-AA2744D8D735}"/>
              </a:ext>
            </a:extLst>
          </p:cNvPr>
          <p:cNvCxnSpPr>
            <a:cxnSpLocks/>
          </p:cNvCxnSpPr>
          <p:nvPr/>
        </p:nvCxnSpPr>
        <p:spPr>
          <a:xfrm flipV="1">
            <a:off x="6687974" y="3409216"/>
            <a:ext cx="243729" cy="5155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Arrow Connector 195">
            <a:extLst>
              <a:ext uri="{FF2B5EF4-FFF2-40B4-BE49-F238E27FC236}">
                <a16:creationId xmlns:a16="http://schemas.microsoft.com/office/drawing/2014/main" id="{8D49D1AE-80F6-4482-B19C-6FA027CC6883}"/>
              </a:ext>
            </a:extLst>
          </p:cNvPr>
          <p:cNvCxnSpPr>
            <a:cxnSpLocks/>
          </p:cNvCxnSpPr>
          <p:nvPr/>
        </p:nvCxnSpPr>
        <p:spPr>
          <a:xfrm>
            <a:off x="6173800" y="3866858"/>
            <a:ext cx="253113" cy="45252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Arrow Connector 196">
            <a:extLst>
              <a:ext uri="{FF2B5EF4-FFF2-40B4-BE49-F238E27FC236}">
                <a16:creationId xmlns:a16="http://schemas.microsoft.com/office/drawing/2014/main" id="{8B050DEE-E389-4AF7-8503-C1BA7FFC7171}"/>
              </a:ext>
            </a:extLst>
          </p:cNvPr>
          <p:cNvCxnSpPr>
            <a:cxnSpLocks/>
          </p:cNvCxnSpPr>
          <p:nvPr/>
        </p:nvCxnSpPr>
        <p:spPr>
          <a:xfrm flipV="1">
            <a:off x="6864819" y="3614639"/>
            <a:ext cx="222088" cy="206967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Arrow Connector 198">
            <a:extLst>
              <a:ext uri="{FF2B5EF4-FFF2-40B4-BE49-F238E27FC236}">
                <a16:creationId xmlns:a16="http://schemas.microsoft.com/office/drawing/2014/main" id="{1D1CE40E-A2A2-4BEE-BE05-01262107C5F6}"/>
              </a:ext>
            </a:extLst>
          </p:cNvPr>
          <p:cNvCxnSpPr>
            <a:cxnSpLocks/>
          </p:cNvCxnSpPr>
          <p:nvPr/>
        </p:nvCxnSpPr>
        <p:spPr>
          <a:xfrm flipV="1">
            <a:off x="5848776" y="4754802"/>
            <a:ext cx="290048" cy="15240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Arrow Connector 200">
            <a:extLst>
              <a:ext uri="{FF2B5EF4-FFF2-40B4-BE49-F238E27FC236}">
                <a16:creationId xmlns:a16="http://schemas.microsoft.com/office/drawing/2014/main" id="{6EC96670-E81D-4C66-8047-E10BCED7A35B}"/>
              </a:ext>
            </a:extLst>
          </p:cNvPr>
          <p:cNvCxnSpPr>
            <a:cxnSpLocks/>
          </p:cNvCxnSpPr>
          <p:nvPr/>
        </p:nvCxnSpPr>
        <p:spPr>
          <a:xfrm flipV="1">
            <a:off x="6769603" y="3608713"/>
            <a:ext cx="521955" cy="854562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Arrow Connector 202">
            <a:extLst>
              <a:ext uri="{FF2B5EF4-FFF2-40B4-BE49-F238E27FC236}">
                <a16:creationId xmlns:a16="http://schemas.microsoft.com/office/drawing/2014/main" id="{08AD686E-F94D-4947-B397-BF6AF123FE4D}"/>
              </a:ext>
            </a:extLst>
          </p:cNvPr>
          <p:cNvCxnSpPr>
            <a:cxnSpLocks/>
          </p:cNvCxnSpPr>
          <p:nvPr/>
        </p:nvCxnSpPr>
        <p:spPr>
          <a:xfrm flipH="1">
            <a:off x="7351494" y="3654585"/>
            <a:ext cx="35595" cy="417376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Arrow Connector 208">
            <a:extLst>
              <a:ext uri="{FF2B5EF4-FFF2-40B4-BE49-F238E27FC236}">
                <a16:creationId xmlns:a16="http://schemas.microsoft.com/office/drawing/2014/main" id="{88367CBF-F9AA-44B2-A924-212DA3B4E3BC}"/>
              </a:ext>
            </a:extLst>
          </p:cNvPr>
          <p:cNvCxnSpPr>
            <a:cxnSpLocks/>
          </p:cNvCxnSpPr>
          <p:nvPr/>
        </p:nvCxnSpPr>
        <p:spPr>
          <a:xfrm flipH="1">
            <a:off x="5890619" y="4659341"/>
            <a:ext cx="1275297" cy="995260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Arrow Connector 210">
            <a:extLst>
              <a:ext uri="{FF2B5EF4-FFF2-40B4-BE49-F238E27FC236}">
                <a16:creationId xmlns:a16="http://schemas.microsoft.com/office/drawing/2014/main" id="{18B3FCD8-792D-4A03-AF31-71BB8273166F}"/>
              </a:ext>
            </a:extLst>
          </p:cNvPr>
          <p:cNvCxnSpPr>
            <a:cxnSpLocks/>
          </p:cNvCxnSpPr>
          <p:nvPr/>
        </p:nvCxnSpPr>
        <p:spPr>
          <a:xfrm flipV="1">
            <a:off x="5868357" y="5605911"/>
            <a:ext cx="431999" cy="144151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Arrow Connector 212">
            <a:extLst>
              <a:ext uri="{FF2B5EF4-FFF2-40B4-BE49-F238E27FC236}">
                <a16:creationId xmlns:a16="http://schemas.microsoft.com/office/drawing/2014/main" id="{FEBB8E50-98FF-45EB-9728-3F38256454CD}"/>
              </a:ext>
            </a:extLst>
          </p:cNvPr>
          <p:cNvCxnSpPr>
            <a:cxnSpLocks/>
          </p:cNvCxnSpPr>
          <p:nvPr/>
        </p:nvCxnSpPr>
        <p:spPr>
          <a:xfrm>
            <a:off x="5809977" y="5794764"/>
            <a:ext cx="473316" cy="256245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Arrow Connector 214">
            <a:extLst>
              <a:ext uri="{FF2B5EF4-FFF2-40B4-BE49-F238E27FC236}">
                <a16:creationId xmlns:a16="http://schemas.microsoft.com/office/drawing/2014/main" id="{D0D51BC4-F97E-47F6-9AE5-69C849C834E5}"/>
              </a:ext>
            </a:extLst>
          </p:cNvPr>
          <p:cNvCxnSpPr>
            <a:cxnSpLocks/>
          </p:cNvCxnSpPr>
          <p:nvPr/>
        </p:nvCxnSpPr>
        <p:spPr>
          <a:xfrm>
            <a:off x="7043028" y="5436161"/>
            <a:ext cx="444242" cy="1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Arrow Connector 216">
            <a:extLst>
              <a:ext uri="{FF2B5EF4-FFF2-40B4-BE49-F238E27FC236}">
                <a16:creationId xmlns:a16="http://schemas.microsoft.com/office/drawing/2014/main" id="{7AE9148F-534B-4F37-AF3B-11DAFA5E0C1F}"/>
              </a:ext>
            </a:extLst>
          </p:cNvPr>
          <p:cNvCxnSpPr>
            <a:cxnSpLocks/>
          </p:cNvCxnSpPr>
          <p:nvPr/>
        </p:nvCxnSpPr>
        <p:spPr>
          <a:xfrm>
            <a:off x="7085494" y="6125714"/>
            <a:ext cx="444242" cy="1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Arrow Connector 217">
            <a:extLst>
              <a:ext uri="{FF2B5EF4-FFF2-40B4-BE49-F238E27FC236}">
                <a16:creationId xmlns:a16="http://schemas.microsoft.com/office/drawing/2014/main" id="{C7E2762B-4FDA-4F02-BB48-47338E5B5255}"/>
              </a:ext>
            </a:extLst>
          </p:cNvPr>
          <p:cNvCxnSpPr>
            <a:cxnSpLocks/>
          </p:cNvCxnSpPr>
          <p:nvPr/>
        </p:nvCxnSpPr>
        <p:spPr>
          <a:xfrm flipH="1">
            <a:off x="8297650" y="5954384"/>
            <a:ext cx="333521" cy="165862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Box 219">
            <a:extLst>
              <a:ext uri="{FF2B5EF4-FFF2-40B4-BE49-F238E27FC236}">
                <a16:creationId xmlns:a16="http://schemas.microsoft.com/office/drawing/2014/main" id="{23B417BE-02A4-448A-90D0-4DE9A9059CD6}"/>
              </a:ext>
            </a:extLst>
          </p:cNvPr>
          <p:cNvSpPr txBox="1"/>
          <p:nvPr/>
        </p:nvSpPr>
        <p:spPr>
          <a:xfrm>
            <a:off x="8265676" y="5843247"/>
            <a:ext cx="1947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</a:p>
        </p:txBody>
      </p:sp>
      <p:cxnSp>
        <p:nvCxnSpPr>
          <p:cNvPr id="221" name="Straight Arrow Connector 220">
            <a:extLst>
              <a:ext uri="{FF2B5EF4-FFF2-40B4-BE49-F238E27FC236}">
                <a16:creationId xmlns:a16="http://schemas.microsoft.com/office/drawing/2014/main" id="{D29FF455-B532-4794-8D51-C64AF859E1BE}"/>
              </a:ext>
            </a:extLst>
          </p:cNvPr>
          <p:cNvCxnSpPr>
            <a:cxnSpLocks/>
          </p:cNvCxnSpPr>
          <p:nvPr/>
        </p:nvCxnSpPr>
        <p:spPr>
          <a:xfrm flipH="1" flipV="1">
            <a:off x="8265677" y="5485494"/>
            <a:ext cx="323871" cy="150236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Rectangle 222">
            <a:extLst>
              <a:ext uri="{FF2B5EF4-FFF2-40B4-BE49-F238E27FC236}">
                <a16:creationId xmlns:a16="http://schemas.microsoft.com/office/drawing/2014/main" id="{6A853A68-B63A-410C-B543-B596D95BDA3B}"/>
              </a:ext>
            </a:extLst>
          </p:cNvPr>
          <p:cNvSpPr/>
          <p:nvPr/>
        </p:nvSpPr>
        <p:spPr>
          <a:xfrm>
            <a:off x="10861860" y="5635730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e7[s]</a:t>
            </a: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777EB19B-B2C7-456E-9439-DC691E459C2E}"/>
              </a:ext>
            </a:extLst>
          </p:cNvPr>
          <p:cNvSpPr/>
          <p:nvPr/>
        </p:nvSpPr>
        <p:spPr>
          <a:xfrm>
            <a:off x="10709565" y="4491448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e8[s]</a:t>
            </a:r>
          </a:p>
        </p:txBody>
      </p:sp>
      <p:sp>
        <p:nvSpPr>
          <p:cNvPr id="225" name="Rectangle 224">
            <a:extLst>
              <a:ext uri="{FF2B5EF4-FFF2-40B4-BE49-F238E27FC236}">
                <a16:creationId xmlns:a16="http://schemas.microsoft.com/office/drawing/2014/main" id="{3976A869-CF14-479C-8FC1-77816DC78124}"/>
              </a:ext>
            </a:extLst>
          </p:cNvPr>
          <p:cNvSpPr/>
          <p:nvPr/>
        </p:nvSpPr>
        <p:spPr>
          <a:xfrm>
            <a:off x="10155979" y="1657662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e9[s]</a:t>
            </a:r>
          </a:p>
        </p:txBody>
      </p:sp>
      <p:sp>
        <p:nvSpPr>
          <p:cNvPr id="226" name="Rectangle 225">
            <a:extLst>
              <a:ext uri="{FF2B5EF4-FFF2-40B4-BE49-F238E27FC236}">
                <a16:creationId xmlns:a16="http://schemas.microsoft.com/office/drawing/2014/main" id="{1844F462-F596-4235-A4F9-B51048CC084C}"/>
              </a:ext>
            </a:extLst>
          </p:cNvPr>
          <p:cNvSpPr/>
          <p:nvPr/>
        </p:nvSpPr>
        <p:spPr>
          <a:xfrm>
            <a:off x="9560160" y="5598392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e7[c]</a:t>
            </a:r>
          </a:p>
        </p:txBody>
      </p:sp>
      <p:sp>
        <p:nvSpPr>
          <p:cNvPr id="227" name="Rectangle 226">
            <a:extLst>
              <a:ext uri="{FF2B5EF4-FFF2-40B4-BE49-F238E27FC236}">
                <a16:creationId xmlns:a16="http://schemas.microsoft.com/office/drawing/2014/main" id="{E96A4DBF-696C-4446-A057-AF6A6A0A6CF7}"/>
              </a:ext>
            </a:extLst>
          </p:cNvPr>
          <p:cNvSpPr/>
          <p:nvPr/>
        </p:nvSpPr>
        <p:spPr>
          <a:xfrm>
            <a:off x="9564254" y="4496182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e8[c]</a:t>
            </a:r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BD796216-ECB5-4E5B-B0F4-70926587F517}"/>
              </a:ext>
            </a:extLst>
          </p:cNvPr>
          <p:cNvSpPr/>
          <p:nvPr/>
        </p:nvSpPr>
        <p:spPr>
          <a:xfrm>
            <a:off x="8876808" y="1698440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e9[c]</a:t>
            </a:r>
          </a:p>
        </p:txBody>
      </p:sp>
      <p:cxnSp>
        <p:nvCxnSpPr>
          <p:cNvPr id="229" name="Straight Arrow Connector 228">
            <a:extLst>
              <a:ext uri="{FF2B5EF4-FFF2-40B4-BE49-F238E27FC236}">
                <a16:creationId xmlns:a16="http://schemas.microsoft.com/office/drawing/2014/main" id="{7817D4A4-BE78-4BFF-8412-C5C77D9F07EB}"/>
              </a:ext>
            </a:extLst>
          </p:cNvPr>
          <p:cNvCxnSpPr>
            <a:cxnSpLocks/>
          </p:cNvCxnSpPr>
          <p:nvPr/>
        </p:nvCxnSpPr>
        <p:spPr>
          <a:xfrm flipH="1">
            <a:off x="9337295" y="5750062"/>
            <a:ext cx="200782" cy="6646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Arrow Connector 230">
            <a:extLst>
              <a:ext uri="{FF2B5EF4-FFF2-40B4-BE49-F238E27FC236}">
                <a16:creationId xmlns:a16="http://schemas.microsoft.com/office/drawing/2014/main" id="{C70DFC19-E085-4521-9B8F-2D0D5DC07CE2}"/>
              </a:ext>
            </a:extLst>
          </p:cNvPr>
          <p:cNvCxnSpPr>
            <a:cxnSpLocks/>
          </p:cNvCxnSpPr>
          <p:nvPr/>
        </p:nvCxnSpPr>
        <p:spPr>
          <a:xfrm>
            <a:off x="7620060" y="3608713"/>
            <a:ext cx="807552" cy="854562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Arrow Connector 232">
            <a:extLst>
              <a:ext uri="{FF2B5EF4-FFF2-40B4-BE49-F238E27FC236}">
                <a16:creationId xmlns:a16="http://schemas.microsoft.com/office/drawing/2014/main" id="{09A27D31-F1C0-4D5D-9C4E-FD1DC60356C1}"/>
              </a:ext>
            </a:extLst>
          </p:cNvPr>
          <p:cNvCxnSpPr>
            <a:cxnSpLocks/>
          </p:cNvCxnSpPr>
          <p:nvPr/>
        </p:nvCxnSpPr>
        <p:spPr>
          <a:xfrm flipV="1">
            <a:off x="8004074" y="4814838"/>
            <a:ext cx="456325" cy="376234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Arrow Connector 234">
            <a:extLst>
              <a:ext uri="{FF2B5EF4-FFF2-40B4-BE49-F238E27FC236}">
                <a16:creationId xmlns:a16="http://schemas.microsoft.com/office/drawing/2014/main" id="{C18836DA-E862-4170-8FDB-E46D84166DCF}"/>
              </a:ext>
            </a:extLst>
          </p:cNvPr>
          <p:cNvCxnSpPr>
            <a:cxnSpLocks/>
          </p:cNvCxnSpPr>
          <p:nvPr/>
        </p:nvCxnSpPr>
        <p:spPr>
          <a:xfrm>
            <a:off x="9252635" y="4654164"/>
            <a:ext cx="285442" cy="5177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Arrow Connector 237">
            <a:extLst>
              <a:ext uri="{FF2B5EF4-FFF2-40B4-BE49-F238E27FC236}">
                <a16:creationId xmlns:a16="http://schemas.microsoft.com/office/drawing/2014/main" id="{1D1C238D-7181-4DB7-9E28-360551877431}"/>
              </a:ext>
            </a:extLst>
          </p:cNvPr>
          <p:cNvCxnSpPr>
            <a:cxnSpLocks/>
          </p:cNvCxnSpPr>
          <p:nvPr/>
        </p:nvCxnSpPr>
        <p:spPr>
          <a:xfrm flipH="1">
            <a:off x="8604274" y="1839576"/>
            <a:ext cx="200782" cy="6646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9" name="Oval 238">
            <a:extLst>
              <a:ext uri="{FF2B5EF4-FFF2-40B4-BE49-F238E27FC236}">
                <a16:creationId xmlns:a16="http://schemas.microsoft.com/office/drawing/2014/main" id="{5FB16AB5-3DAE-4299-8D4D-342A9407DFC5}"/>
              </a:ext>
            </a:extLst>
          </p:cNvPr>
          <p:cNvSpPr/>
          <p:nvPr/>
        </p:nvSpPr>
        <p:spPr>
          <a:xfrm>
            <a:off x="11184989" y="1612777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S9</a:t>
            </a:r>
          </a:p>
        </p:txBody>
      </p:sp>
      <p:sp>
        <p:nvSpPr>
          <p:cNvPr id="240" name="Oval 239">
            <a:extLst>
              <a:ext uri="{FF2B5EF4-FFF2-40B4-BE49-F238E27FC236}">
                <a16:creationId xmlns:a16="http://schemas.microsoft.com/office/drawing/2014/main" id="{3381B3C4-212E-4E45-9301-3C05022158A0}"/>
              </a:ext>
            </a:extLst>
          </p:cNvPr>
          <p:cNvSpPr/>
          <p:nvPr/>
        </p:nvSpPr>
        <p:spPr>
          <a:xfrm>
            <a:off x="11389815" y="3782147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S8</a:t>
            </a:r>
          </a:p>
        </p:txBody>
      </p:sp>
      <p:sp>
        <p:nvSpPr>
          <p:cNvPr id="241" name="Oval 240">
            <a:extLst>
              <a:ext uri="{FF2B5EF4-FFF2-40B4-BE49-F238E27FC236}">
                <a16:creationId xmlns:a16="http://schemas.microsoft.com/office/drawing/2014/main" id="{12483221-7E58-4DCB-9E48-79F02A6DA05C}"/>
              </a:ext>
            </a:extLst>
          </p:cNvPr>
          <p:cNvSpPr/>
          <p:nvPr/>
        </p:nvSpPr>
        <p:spPr>
          <a:xfrm>
            <a:off x="11610109" y="6193250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S7</a:t>
            </a:r>
          </a:p>
        </p:txBody>
      </p:sp>
      <p:sp>
        <p:nvSpPr>
          <p:cNvPr id="242" name="Oval 241">
            <a:extLst>
              <a:ext uri="{FF2B5EF4-FFF2-40B4-BE49-F238E27FC236}">
                <a16:creationId xmlns:a16="http://schemas.microsoft.com/office/drawing/2014/main" id="{7E220740-69A2-4D89-8BA1-3F15C6700262}"/>
              </a:ext>
            </a:extLst>
          </p:cNvPr>
          <p:cNvSpPr/>
          <p:nvPr/>
        </p:nvSpPr>
        <p:spPr>
          <a:xfrm>
            <a:off x="9679709" y="2334749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E9</a:t>
            </a:r>
          </a:p>
        </p:txBody>
      </p:sp>
      <p:sp>
        <p:nvSpPr>
          <p:cNvPr id="243" name="Oval 242">
            <a:extLst>
              <a:ext uri="{FF2B5EF4-FFF2-40B4-BE49-F238E27FC236}">
                <a16:creationId xmlns:a16="http://schemas.microsoft.com/office/drawing/2014/main" id="{BCF3DFBB-6952-411C-A35E-69E77C1F35AA}"/>
              </a:ext>
            </a:extLst>
          </p:cNvPr>
          <p:cNvSpPr/>
          <p:nvPr/>
        </p:nvSpPr>
        <p:spPr>
          <a:xfrm>
            <a:off x="10126232" y="3756920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E8</a:t>
            </a:r>
          </a:p>
        </p:txBody>
      </p:sp>
      <p:sp>
        <p:nvSpPr>
          <p:cNvPr id="244" name="Oval 243">
            <a:extLst>
              <a:ext uri="{FF2B5EF4-FFF2-40B4-BE49-F238E27FC236}">
                <a16:creationId xmlns:a16="http://schemas.microsoft.com/office/drawing/2014/main" id="{26860D69-FFEF-4D29-9AD3-0447850A7263}"/>
              </a:ext>
            </a:extLst>
          </p:cNvPr>
          <p:cNvSpPr/>
          <p:nvPr/>
        </p:nvSpPr>
        <p:spPr>
          <a:xfrm>
            <a:off x="10222130" y="6051009"/>
            <a:ext cx="581891" cy="452582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E7</a:t>
            </a:r>
          </a:p>
        </p:txBody>
      </p:sp>
      <p:cxnSp>
        <p:nvCxnSpPr>
          <p:cNvPr id="246" name="Straight Arrow Connector 245">
            <a:extLst>
              <a:ext uri="{FF2B5EF4-FFF2-40B4-BE49-F238E27FC236}">
                <a16:creationId xmlns:a16="http://schemas.microsoft.com/office/drawing/2014/main" id="{24CE6683-7ACC-42DE-82CA-18D40BDFD400}"/>
              </a:ext>
            </a:extLst>
          </p:cNvPr>
          <p:cNvCxnSpPr>
            <a:cxnSpLocks/>
          </p:cNvCxnSpPr>
          <p:nvPr/>
        </p:nvCxnSpPr>
        <p:spPr>
          <a:xfrm>
            <a:off x="11476514" y="6019039"/>
            <a:ext cx="204296" cy="174211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Arrow Connector 249">
            <a:extLst>
              <a:ext uri="{FF2B5EF4-FFF2-40B4-BE49-F238E27FC236}">
                <a16:creationId xmlns:a16="http://schemas.microsoft.com/office/drawing/2014/main" id="{01D8864C-BED2-4E7E-B4DC-3D973CC450E1}"/>
              </a:ext>
            </a:extLst>
          </p:cNvPr>
          <p:cNvCxnSpPr>
            <a:cxnSpLocks/>
          </p:cNvCxnSpPr>
          <p:nvPr/>
        </p:nvCxnSpPr>
        <p:spPr>
          <a:xfrm flipH="1">
            <a:off x="10734810" y="5995230"/>
            <a:ext cx="230514" cy="102229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Straight Arrow Connector 251">
            <a:extLst>
              <a:ext uri="{FF2B5EF4-FFF2-40B4-BE49-F238E27FC236}">
                <a16:creationId xmlns:a16="http://schemas.microsoft.com/office/drawing/2014/main" id="{9ED77459-4497-45B7-859B-1A7478403114}"/>
              </a:ext>
            </a:extLst>
          </p:cNvPr>
          <p:cNvCxnSpPr>
            <a:cxnSpLocks/>
          </p:cNvCxnSpPr>
          <p:nvPr/>
        </p:nvCxnSpPr>
        <p:spPr>
          <a:xfrm>
            <a:off x="10174180" y="5862101"/>
            <a:ext cx="204296" cy="174211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Arrow Connector 252">
            <a:extLst>
              <a:ext uri="{FF2B5EF4-FFF2-40B4-BE49-F238E27FC236}">
                <a16:creationId xmlns:a16="http://schemas.microsoft.com/office/drawing/2014/main" id="{6D3143DE-EB28-420D-9508-64585737184E}"/>
              </a:ext>
            </a:extLst>
          </p:cNvPr>
          <p:cNvCxnSpPr>
            <a:cxnSpLocks/>
          </p:cNvCxnSpPr>
          <p:nvPr/>
        </p:nvCxnSpPr>
        <p:spPr>
          <a:xfrm flipV="1">
            <a:off x="10190795" y="4265281"/>
            <a:ext cx="187681" cy="12584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Arrow Connector 253">
            <a:extLst>
              <a:ext uri="{FF2B5EF4-FFF2-40B4-BE49-F238E27FC236}">
                <a16:creationId xmlns:a16="http://schemas.microsoft.com/office/drawing/2014/main" id="{3C010F1B-C48A-44DD-AB65-382798DD09B8}"/>
              </a:ext>
            </a:extLst>
          </p:cNvPr>
          <p:cNvCxnSpPr>
            <a:cxnSpLocks/>
          </p:cNvCxnSpPr>
          <p:nvPr/>
        </p:nvCxnSpPr>
        <p:spPr>
          <a:xfrm>
            <a:off x="10599725" y="4234729"/>
            <a:ext cx="204296" cy="174211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Arrow Connector 254">
            <a:extLst>
              <a:ext uri="{FF2B5EF4-FFF2-40B4-BE49-F238E27FC236}">
                <a16:creationId xmlns:a16="http://schemas.microsoft.com/office/drawing/2014/main" id="{EA48FA50-5031-41C0-9904-684BB55CF098}"/>
              </a:ext>
            </a:extLst>
          </p:cNvPr>
          <p:cNvCxnSpPr>
            <a:cxnSpLocks/>
          </p:cNvCxnSpPr>
          <p:nvPr/>
        </p:nvCxnSpPr>
        <p:spPr>
          <a:xfrm flipH="1">
            <a:off x="11184989" y="4254629"/>
            <a:ext cx="224071" cy="18944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Arrow Connector 257">
            <a:extLst>
              <a:ext uri="{FF2B5EF4-FFF2-40B4-BE49-F238E27FC236}">
                <a16:creationId xmlns:a16="http://schemas.microsoft.com/office/drawing/2014/main" id="{348D8371-9A8D-413E-8458-3E31F00FBF52}"/>
              </a:ext>
            </a:extLst>
          </p:cNvPr>
          <p:cNvCxnSpPr>
            <a:cxnSpLocks/>
          </p:cNvCxnSpPr>
          <p:nvPr/>
        </p:nvCxnSpPr>
        <p:spPr>
          <a:xfrm>
            <a:off x="9519540" y="2065359"/>
            <a:ext cx="160169" cy="290714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Arrow Connector 258">
            <a:extLst>
              <a:ext uri="{FF2B5EF4-FFF2-40B4-BE49-F238E27FC236}">
                <a16:creationId xmlns:a16="http://schemas.microsoft.com/office/drawing/2014/main" id="{09DB8549-D2E2-4456-9822-E603BF06A988}"/>
              </a:ext>
            </a:extLst>
          </p:cNvPr>
          <p:cNvCxnSpPr>
            <a:cxnSpLocks/>
          </p:cNvCxnSpPr>
          <p:nvPr/>
        </p:nvCxnSpPr>
        <p:spPr>
          <a:xfrm flipV="1">
            <a:off x="10012632" y="1994479"/>
            <a:ext cx="227199" cy="309224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Arrow Connector 259">
            <a:extLst>
              <a:ext uri="{FF2B5EF4-FFF2-40B4-BE49-F238E27FC236}">
                <a16:creationId xmlns:a16="http://schemas.microsoft.com/office/drawing/2014/main" id="{7EA0F4FC-4EE0-431A-9124-423167046ADB}"/>
              </a:ext>
            </a:extLst>
          </p:cNvPr>
          <p:cNvCxnSpPr>
            <a:cxnSpLocks/>
          </p:cNvCxnSpPr>
          <p:nvPr/>
        </p:nvCxnSpPr>
        <p:spPr>
          <a:xfrm flipH="1">
            <a:off x="10819769" y="1846221"/>
            <a:ext cx="299714" cy="1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TextBox 264">
            <a:extLst>
              <a:ext uri="{FF2B5EF4-FFF2-40B4-BE49-F238E27FC236}">
                <a16:creationId xmlns:a16="http://schemas.microsoft.com/office/drawing/2014/main" id="{0A9BB499-748F-4A02-872A-60A266D419D7}"/>
              </a:ext>
            </a:extLst>
          </p:cNvPr>
          <p:cNvSpPr txBox="1"/>
          <p:nvPr/>
        </p:nvSpPr>
        <p:spPr>
          <a:xfrm>
            <a:off x="212569" y="971992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66" name="TextBox 265">
            <a:extLst>
              <a:ext uri="{FF2B5EF4-FFF2-40B4-BE49-F238E27FC236}">
                <a16:creationId xmlns:a16="http://schemas.microsoft.com/office/drawing/2014/main" id="{CB9B56FA-60E0-4B3B-B9E2-56BE58D2F54B}"/>
              </a:ext>
            </a:extLst>
          </p:cNvPr>
          <p:cNvSpPr txBox="1"/>
          <p:nvPr/>
        </p:nvSpPr>
        <p:spPr>
          <a:xfrm>
            <a:off x="212569" y="2709664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67" name="TextBox 266">
            <a:extLst>
              <a:ext uri="{FF2B5EF4-FFF2-40B4-BE49-F238E27FC236}">
                <a16:creationId xmlns:a16="http://schemas.microsoft.com/office/drawing/2014/main" id="{B95C4C4D-5D2D-4368-A376-6529B0E726F5}"/>
              </a:ext>
            </a:extLst>
          </p:cNvPr>
          <p:cNvSpPr txBox="1"/>
          <p:nvPr/>
        </p:nvSpPr>
        <p:spPr>
          <a:xfrm>
            <a:off x="188199" y="4391121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68" name="TextBox 267">
            <a:extLst>
              <a:ext uri="{FF2B5EF4-FFF2-40B4-BE49-F238E27FC236}">
                <a16:creationId xmlns:a16="http://schemas.microsoft.com/office/drawing/2014/main" id="{E1125404-1984-490D-AEC2-92F3CA9E1B45}"/>
              </a:ext>
            </a:extLst>
          </p:cNvPr>
          <p:cNvSpPr txBox="1"/>
          <p:nvPr/>
        </p:nvSpPr>
        <p:spPr>
          <a:xfrm>
            <a:off x="224909" y="3538359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69" name="TextBox 268">
            <a:extLst>
              <a:ext uri="{FF2B5EF4-FFF2-40B4-BE49-F238E27FC236}">
                <a16:creationId xmlns:a16="http://schemas.microsoft.com/office/drawing/2014/main" id="{0BDE5CE7-04F1-4148-B415-352250AF0334}"/>
              </a:ext>
            </a:extLst>
          </p:cNvPr>
          <p:cNvSpPr txBox="1"/>
          <p:nvPr/>
        </p:nvSpPr>
        <p:spPr>
          <a:xfrm>
            <a:off x="11276115" y="1280838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id="{B0F4C402-62A1-41C8-BEF6-4D0C9E72A53A}"/>
              </a:ext>
            </a:extLst>
          </p:cNvPr>
          <p:cNvSpPr txBox="1"/>
          <p:nvPr/>
        </p:nvSpPr>
        <p:spPr>
          <a:xfrm>
            <a:off x="200110" y="5206362"/>
            <a:ext cx="372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id="{9C37D7BB-DE9F-4C2E-8100-E6324D22C86C}"/>
              </a:ext>
            </a:extLst>
          </p:cNvPr>
          <p:cNvSpPr txBox="1"/>
          <p:nvPr/>
        </p:nvSpPr>
        <p:spPr>
          <a:xfrm>
            <a:off x="11677999" y="5871257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id="{0360122D-973C-4663-8A66-35D3EFD80D95}"/>
              </a:ext>
            </a:extLst>
          </p:cNvPr>
          <p:cNvSpPr txBox="1"/>
          <p:nvPr/>
        </p:nvSpPr>
        <p:spPr>
          <a:xfrm>
            <a:off x="11424000" y="3442241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73" name="TextBox 272">
            <a:extLst>
              <a:ext uri="{FF2B5EF4-FFF2-40B4-BE49-F238E27FC236}">
                <a16:creationId xmlns:a16="http://schemas.microsoft.com/office/drawing/2014/main" id="{10876E95-BE1F-4EA5-8A85-36B8C521A6A4}"/>
              </a:ext>
            </a:extLst>
          </p:cNvPr>
          <p:cNvSpPr txBox="1"/>
          <p:nvPr/>
        </p:nvSpPr>
        <p:spPr>
          <a:xfrm>
            <a:off x="235001" y="184281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74" name="TextBox 273">
            <a:extLst>
              <a:ext uri="{FF2B5EF4-FFF2-40B4-BE49-F238E27FC236}">
                <a16:creationId xmlns:a16="http://schemas.microsoft.com/office/drawing/2014/main" id="{59870CA9-E851-4A3C-B73C-6CF42EB74967}"/>
              </a:ext>
            </a:extLst>
          </p:cNvPr>
          <p:cNvSpPr txBox="1"/>
          <p:nvPr/>
        </p:nvSpPr>
        <p:spPr>
          <a:xfrm>
            <a:off x="2382110" y="9908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id="{5375D62F-1B16-4DEB-85C4-37475CCBA502}"/>
              </a:ext>
            </a:extLst>
          </p:cNvPr>
          <p:cNvSpPr txBox="1"/>
          <p:nvPr/>
        </p:nvSpPr>
        <p:spPr>
          <a:xfrm>
            <a:off x="2342726" y="270978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76" name="TextBox 275">
            <a:extLst>
              <a:ext uri="{FF2B5EF4-FFF2-40B4-BE49-F238E27FC236}">
                <a16:creationId xmlns:a16="http://schemas.microsoft.com/office/drawing/2014/main" id="{7B914DE4-874F-4A52-8C4D-21C17F8B9A8F}"/>
              </a:ext>
            </a:extLst>
          </p:cNvPr>
          <p:cNvSpPr txBox="1"/>
          <p:nvPr/>
        </p:nvSpPr>
        <p:spPr>
          <a:xfrm>
            <a:off x="2320680" y="1803801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-1</a:t>
            </a:r>
          </a:p>
        </p:txBody>
      </p:sp>
      <p:sp>
        <p:nvSpPr>
          <p:cNvPr id="277" name="TextBox 276">
            <a:extLst>
              <a:ext uri="{FF2B5EF4-FFF2-40B4-BE49-F238E27FC236}">
                <a16:creationId xmlns:a16="http://schemas.microsoft.com/office/drawing/2014/main" id="{D79896D6-A71B-427F-BF9E-2DA3CE80EAA6}"/>
              </a:ext>
            </a:extLst>
          </p:cNvPr>
          <p:cNvSpPr txBox="1"/>
          <p:nvPr/>
        </p:nvSpPr>
        <p:spPr>
          <a:xfrm>
            <a:off x="2377992" y="35568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278" name="TextBox 277">
            <a:extLst>
              <a:ext uri="{FF2B5EF4-FFF2-40B4-BE49-F238E27FC236}">
                <a16:creationId xmlns:a16="http://schemas.microsoft.com/office/drawing/2014/main" id="{2D9B6BF2-F79D-4595-9AEA-463B670F4961}"/>
              </a:ext>
            </a:extLst>
          </p:cNvPr>
          <p:cNvSpPr txBox="1"/>
          <p:nvPr/>
        </p:nvSpPr>
        <p:spPr>
          <a:xfrm>
            <a:off x="2339963" y="433991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79" name="TextBox 278">
            <a:extLst>
              <a:ext uri="{FF2B5EF4-FFF2-40B4-BE49-F238E27FC236}">
                <a16:creationId xmlns:a16="http://schemas.microsoft.com/office/drawing/2014/main" id="{247CB5A2-71E0-408D-80CA-3CFD432B28CC}"/>
              </a:ext>
            </a:extLst>
          </p:cNvPr>
          <p:cNvSpPr txBox="1"/>
          <p:nvPr/>
        </p:nvSpPr>
        <p:spPr>
          <a:xfrm>
            <a:off x="2349974" y="5175792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80" name="TextBox 279">
            <a:extLst>
              <a:ext uri="{FF2B5EF4-FFF2-40B4-BE49-F238E27FC236}">
                <a16:creationId xmlns:a16="http://schemas.microsoft.com/office/drawing/2014/main" id="{D0B7A218-32B2-4E64-B44E-BEFB40DB5926}"/>
              </a:ext>
            </a:extLst>
          </p:cNvPr>
          <p:cNvSpPr txBox="1"/>
          <p:nvPr/>
        </p:nvSpPr>
        <p:spPr>
          <a:xfrm>
            <a:off x="10329655" y="5686591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-5</a:t>
            </a:r>
          </a:p>
        </p:txBody>
      </p:sp>
      <p:sp>
        <p:nvSpPr>
          <p:cNvPr id="281" name="TextBox 280">
            <a:extLst>
              <a:ext uri="{FF2B5EF4-FFF2-40B4-BE49-F238E27FC236}">
                <a16:creationId xmlns:a16="http://schemas.microsoft.com/office/drawing/2014/main" id="{B3AE31FB-23BE-4A8B-998E-FC8C119D4396}"/>
              </a:ext>
            </a:extLst>
          </p:cNvPr>
          <p:cNvSpPr txBox="1"/>
          <p:nvPr/>
        </p:nvSpPr>
        <p:spPr>
          <a:xfrm>
            <a:off x="10190130" y="342540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82" name="TextBox 281">
            <a:extLst>
              <a:ext uri="{FF2B5EF4-FFF2-40B4-BE49-F238E27FC236}">
                <a16:creationId xmlns:a16="http://schemas.microsoft.com/office/drawing/2014/main" id="{C088BBB7-F897-4BEC-AD6C-AF37FB2644C7}"/>
              </a:ext>
            </a:extLst>
          </p:cNvPr>
          <p:cNvSpPr txBox="1"/>
          <p:nvPr/>
        </p:nvSpPr>
        <p:spPr>
          <a:xfrm>
            <a:off x="9777303" y="201281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83" name="TextBox 282">
            <a:extLst>
              <a:ext uri="{FF2B5EF4-FFF2-40B4-BE49-F238E27FC236}">
                <a16:creationId xmlns:a16="http://schemas.microsoft.com/office/drawing/2014/main" id="{E1FDA35E-8D42-4503-8A1B-6D744FB7EDE9}"/>
              </a:ext>
            </a:extLst>
          </p:cNvPr>
          <p:cNvSpPr txBox="1"/>
          <p:nvPr/>
        </p:nvSpPr>
        <p:spPr>
          <a:xfrm>
            <a:off x="4311760" y="966863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84" name="TextBox 283">
            <a:extLst>
              <a:ext uri="{FF2B5EF4-FFF2-40B4-BE49-F238E27FC236}">
                <a16:creationId xmlns:a16="http://schemas.microsoft.com/office/drawing/2014/main" id="{7EEC05E7-482C-4113-8192-352DE8A4C01C}"/>
              </a:ext>
            </a:extLst>
          </p:cNvPr>
          <p:cNvSpPr txBox="1"/>
          <p:nvPr/>
        </p:nvSpPr>
        <p:spPr>
          <a:xfrm>
            <a:off x="4330569" y="185295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85" name="TextBox 284">
            <a:extLst>
              <a:ext uri="{FF2B5EF4-FFF2-40B4-BE49-F238E27FC236}">
                <a16:creationId xmlns:a16="http://schemas.microsoft.com/office/drawing/2014/main" id="{ACEC393E-5916-4D2F-BEE4-13C7C9EF0A91}"/>
              </a:ext>
            </a:extLst>
          </p:cNvPr>
          <p:cNvSpPr txBox="1"/>
          <p:nvPr/>
        </p:nvSpPr>
        <p:spPr>
          <a:xfrm>
            <a:off x="4291466" y="257032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86" name="TextBox 285">
            <a:extLst>
              <a:ext uri="{FF2B5EF4-FFF2-40B4-BE49-F238E27FC236}">
                <a16:creationId xmlns:a16="http://schemas.microsoft.com/office/drawing/2014/main" id="{1FA1333B-8F32-49B3-8E36-96BBE61ADC05}"/>
              </a:ext>
            </a:extLst>
          </p:cNvPr>
          <p:cNvSpPr txBox="1"/>
          <p:nvPr/>
        </p:nvSpPr>
        <p:spPr>
          <a:xfrm>
            <a:off x="4280988" y="3297200"/>
            <a:ext cx="372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-2</a:t>
            </a:r>
          </a:p>
        </p:txBody>
      </p:sp>
      <p:sp>
        <p:nvSpPr>
          <p:cNvPr id="288" name="TextBox 287">
            <a:extLst>
              <a:ext uri="{FF2B5EF4-FFF2-40B4-BE49-F238E27FC236}">
                <a16:creationId xmlns:a16="http://schemas.microsoft.com/office/drawing/2014/main" id="{CCA1A4A4-5DE4-4974-9722-8FDB857FC804}"/>
              </a:ext>
            </a:extLst>
          </p:cNvPr>
          <p:cNvSpPr txBox="1"/>
          <p:nvPr/>
        </p:nvSpPr>
        <p:spPr>
          <a:xfrm>
            <a:off x="6174502" y="139623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89" name="TextBox 288">
            <a:extLst>
              <a:ext uri="{FF2B5EF4-FFF2-40B4-BE49-F238E27FC236}">
                <a16:creationId xmlns:a16="http://schemas.microsoft.com/office/drawing/2014/main" id="{84A68056-180E-452E-B85D-51BC20B439C2}"/>
              </a:ext>
            </a:extLst>
          </p:cNvPr>
          <p:cNvSpPr txBox="1"/>
          <p:nvPr/>
        </p:nvSpPr>
        <p:spPr>
          <a:xfrm>
            <a:off x="6168458" y="228379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90" name="TextBox 289">
            <a:extLst>
              <a:ext uri="{FF2B5EF4-FFF2-40B4-BE49-F238E27FC236}">
                <a16:creationId xmlns:a16="http://schemas.microsoft.com/office/drawing/2014/main" id="{297C3244-534C-4387-A8A1-BF621B107997}"/>
              </a:ext>
            </a:extLst>
          </p:cNvPr>
          <p:cNvSpPr txBox="1"/>
          <p:nvPr/>
        </p:nvSpPr>
        <p:spPr>
          <a:xfrm>
            <a:off x="6545153" y="348205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91" name="TextBox 290">
            <a:extLst>
              <a:ext uri="{FF2B5EF4-FFF2-40B4-BE49-F238E27FC236}">
                <a16:creationId xmlns:a16="http://schemas.microsoft.com/office/drawing/2014/main" id="{31430464-14E3-4CA3-BDFA-D3BA77B5AF89}"/>
              </a:ext>
            </a:extLst>
          </p:cNvPr>
          <p:cNvSpPr txBox="1"/>
          <p:nvPr/>
        </p:nvSpPr>
        <p:spPr>
          <a:xfrm>
            <a:off x="6161068" y="420950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92" name="TextBox 291">
            <a:extLst>
              <a:ext uri="{FF2B5EF4-FFF2-40B4-BE49-F238E27FC236}">
                <a16:creationId xmlns:a16="http://schemas.microsoft.com/office/drawing/2014/main" id="{839EA661-10DE-4C23-BECE-5AE1B7014146}"/>
              </a:ext>
            </a:extLst>
          </p:cNvPr>
          <p:cNvSpPr txBox="1"/>
          <p:nvPr/>
        </p:nvSpPr>
        <p:spPr>
          <a:xfrm>
            <a:off x="7359187" y="38873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93" name="TextBox 292">
            <a:extLst>
              <a:ext uri="{FF2B5EF4-FFF2-40B4-BE49-F238E27FC236}">
                <a16:creationId xmlns:a16="http://schemas.microsoft.com/office/drawing/2014/main" id="{0BBA25A4-A9D3-484F-84F1-0608AF867E22}"/>
              </a:ext>
            </a:extLst>
          </p:cNvPr>
          <p:cNvSpPr txBox="1"/>
          <p:nvPr/>
        </p:nvSpPr>
        <p:spPr>
          <a:xfrm>
            <a:off x="6352114" y="301401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94" name="TextBox 293">
            <a:extLst>
              <a:ext uri="{FF2B5EF4-FFF2-40B4-BE49-F238E27FC236}">
                <a16:creationId xmlns:a16="http://schemas.microsoft.com/office/drawing/2014/main" id="{FD81648C-6557-49A7-9F29-F7EEA336459D}"/>
              </a:ext>
            </a:extLst>
          </p:cNvPr>
          <p:cNvSpPr txBox="1"/>
          <p:nvPr/>
        </p:nvSpPr>
        <p:spPr>
          <a:xfrm>
            <a:off x="8027766" y="1241970"/>
            <a:ext cx="372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-2</a:t>
            </a:r>
          </a:p>
        </p:txBody>
      </p:sp>
      <p:sp>
        <p:nvSpPr>
          <p:cNvPr id="295" name="TextBox 294">
            <a:extLst>
              <a:ext uri="{FF2B5EF4-FFF2-40B4-BE49-F238E27FC236}">
                <a16:creationId xmlns:a16="http://schemas.microsoft.com/office/drawing/2014/main" id="{9B6A99D4-9490-4B78-B968-900EDB67E9C7}"/>
              </a:ext>
            </a:extLst>
          </p:cNvPr>
          <p:cNvSpPr txBox="1"/>
          <p:nvPr/>
        </p:nvSpPr>
        <p:spPr>
          <a:xfrm>
            <a:off x="8673493" y="4090926"/>
            <a:ext cx="395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96" name="TextBox 295">
            <a:extLst>
              <a:ext uri="{FF2B5EF4-FFF2-40B4-BE49-F238E27FC236}">
                <a16:creationId xmlns:a16="http://schemas.microsoft.com/office/drawing/2014/main" id="{348B95C8-BB83-466E-938E-BECFAEE1FDC4}"/>
              </a:ext>
            </a:extLst>
          </p:cNvPr>
          <p:cNvSpPr txBox="1"/>
          <p:nvPr/>
        </p:nvSpPr>
        <p:spPr>
          <a:xfrm>
            <a:off x="8766276" y="52094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97" name="TextBox 296">
            <a:extLst>
              <a:ext uri="{FF2B5EF4-FFF2-40B4-BE49-F238E27FC236}">
                <a16:creationId xmlns:a16="http://schemas.microsoft.com/office/drawing/2014/main" id="{8905273B-6042-4C95-BCE8-59F54A54B9C9}"/>
              </a:ext>
            </a:extLst>
          </p:cNvPr>
          <p:cNvSpPr txBox="1"/>
          <p:nvPr/>
        </p:nvSpPr>
        <p:spPr>
          <a:xfrm>
            <a:off x="6710939" y="565667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-3</a:t>
            </a:r>
          </a:p>
        </p:txBody>
      </p:sp>
      <p:sp>
        <p:nvSpPr>
          <p:cNvPr id="298" name="TextBox 297">
            <a:extLst>
              <a:ext uri="{FF2B5EF4-FFF2-40B4-BE49-F238E27FC236}">
                <a16:creationId xmlns:a16="http://schemas.microsoft.com/office/drawing/2014/main" id="{3E0F3AED-8954-45C2-A96B-E0F384A19514}"/>
              </a:ext>
            </a:extLst>
          </p:cNvPr>
          <p:cNvSpPr txBox="1"/>
          <p:nvPr/>
        </p:nvSpPr>
        <p:spPr>
          <a:xfrm>
            <a:off x="6614054" y="497230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4B2357F-7165-43FE-AC1F-62B87D6BF0FA}"/>
              </a:ext>
            </a:extLst>
          </p:cNvPr>
          <p:cNvSpPr txBox="1"/>
          <p:nvPr/>
        </p:nvSpPr>
        <p:spPr>
          <a:xfrm>
            <a:off x="2870199" y="273377"/>
            <a:ext cx="5149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ftINIT</a:t>
            </a:r>
            <a:r>
              <a:rPr lang="en-US" dirty="0"/>
              <a:t> with “full” setting – slow to run on a full model</a:t>
            </a:r>
          </a:p>
        </p:txBody>
      </p:sp>
      <p:sp>
        <p:nvSpPr>
          <p:cNvPr id="172" name="Oval 171">
            <a:extLst>
              <a:ext uri="{FF2B5EF4-FFF2-40B4-BE49-F238E27FC236}">
                <a16:creationId xmlns:a16="http://schemas.microsoft.com/office/drawing/2014/main" id="{B4759B3E-1FB0-48A7-B649-33AE3B3C7C5C}"/>
              </a:ext>
            </a:extLst>
          </p:cNvPr>
          <p:cNvSpPr/>
          <p:nvPr/>
        </p:nvSpPr>
        <p:spPr>
          <a:xfrm>
            <a:off x="1636774" y="2596261"/>
            <a:ext cx="667635" cy="452582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/>
              <a:t>E2b</a:t>
            </a:r>
            <a:endParaRPr lang="en-US" sz="1400" dirty="0"/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65E16892-85F7-497B-9CDE-A4D2CCC065E7}"/>
              </a:ext>
            </a:extLst>
          </p:cNvPr>
          <p:cNvSpPr txBox="1"/>
          <p:nvPr/>
        </p:nvSpPr>
        <p:spPr>
          <a:xfrm>
            <a:off x="1322327" y="2647127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cxnSp>
        <p:nvCxnSpPr>
          <p:cNvPr id="177" name="Straight Arrow Connector 176">
            <a:extLst>
              <a:ext uri="{FF2B5EF4-FFF2-40B4-BE49-F238E27FC236}">
                <a16:creationId xmlns:a16="http://schemas.microsoft.com/office/drawing/2014/main" id="{F7B101EE-09BA-4832-825A-1B8EFCECF1AD}"/>
              </a:ext>
            </a:extLst>
          </p:cNvPr>
          <p:cNvCxnSpPr>
            <a:cxnSpLocks/>
          </p:cNvCxnSpPr>
          <p:nvPr/>
        </p:nvCxnSpPr>
        <p:spPr>
          <a:xfrm>
            <a:off x="1335769" y="2585873"/>
            <a:ext cx="274032" cy="96543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Arrow Connector 177">
            <a:extLst>
              <a:ext uri="{FF2B5EF4-FFF2-40B4-BE49-F238E27FC236}">
                <a16:creationId xmlns:a16="http://schemas.microsoft.com/office/drawing/2014/main" id="{81B1EAD7-689A-4149-A12B-9A5874A8F259}"/>
              </a:ext>
            </a:extLst>
          </p:cNvPr>
          <p:cNvCxnSpPr>
            <a:cxnSpLocks/>
          </p:cNvCxnSpPr>
          <p:nvPr/>
        </p:nvCxnSpPr>
        <p:spPr>
          <a:xfrm flipV="1">
            <a:off x="2348215" y="2542796"/>
            <a:ext cx="774116" cy="158343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3416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CF80503-9012-4973-87AD-2C6E55EF6355}"/>
              </a:ext>
            </a:extLst>
          </p:cNvPr>
          <p:cNvSpPr/>
          <p:nvPr/>
        </p:nvSpPr>
        <p:spPr>
          <a:xfrm>
            <a:off x="1182253" y="1414705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e1[s]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F71AB27-DEE4-4716-81DB-FE4A288D0971}"/>
              </a:ext>
            </a:extLst>
          </p:cNvPr>
          <p:cNvSpPr/>
          <p:nvPr/>
        </p:nvSpPr>
        <p:spPr>
          <a:xfrm>
            <a:off x="120073" y="1336195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S1</a:t>
            </a:r>
          </a:p>
        </p:txBody>
      </p:sp>
      <p:sp>
        <p:nvSpPr>
          <p:cNvPr id="6" name="Arrow: Left-Right 5">
            <a:extLst>
              <a:ext uri="{FF2B5EF4-FFF2-40B4-BE49-F238E27FC236}">
                <a16:creationId xmlns:a16="http://schemas.microsoft.com/office/drawing/2014/main" id="{D4CA6840-0026-4940-829A-D2000374139D}"/>
              </a:ext>
            </a:extLst>
          </p:cNvPr>
          <p:cNvSpPr/>
          <p:nvPr/>
        </p:nvSpPr>
        <p:spPr>
          <a:xfrm>
            <a:off x="822037" y="1470123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C65F9A8-47D1-4B97-B743-69FDDE746C6F}"/>
              </a:ext>
            </a:extLst>
          </p:cNvPr>
          <p:cNvSpPr/>
          <p:nvPr/>
        </p:nvSpPr>
        <p:spPr>
          <a:xfrm>
            <a:off x="2221345" y="1336195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03B038D-AE9E-43E5-946A-B5C4E6D557A8}"/>
              </a:ext>
            </a:extLst>
          </p:cNvPr>
          <p:cNvSpPr/>
          <p:nvPr/>
        </p:nvSpPr>
        <p:spPr>
          <a:xfrm>
            <a:off x="3205021" y="1410087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e1[c]</a:t>
            </a:r>
          </a:p>
        </p:txBody>
      </p:sp>
      <p:sp>
        <p:nvSpPr>
          <p:cNvPr id="47" name="Arrow: Left-Right 46">
            <a:extLst>
              <a:ext uri="{FF2B5EF4-FFF2-40B4-BE49-F238E27FC236}">
                <a16:creationId xmlns:a16="http://schemas.microsoft.com/office/drawing/2014/main" id="{D4E56898-E171-46F3-B520-E5EF0EF2C7BD}"/>
              </a:ext>
            </a:extLst>
          </p:cNvPr>
          <p:cNvSpPr/>
          <p:nvPr/>
        </p:nvSpPr>
        <p:spPr>
          <a:xfrm>
            <a:off x="1886525" y="1470123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Arrow: Left-Right 47">
            <a:extLst>
              <a:ext uri="{FF2B5EF4-FFF2-40B4-BE49-F238E27FC236}">
                <a16:creationId xmlns:a16="http://schemas.microsoft.com/office/drawing/2014/main" id="{6D23C322-951D-4366-A0A7-DD1FE09BB0D7}"/>
              </a:ext>
            </a:extLst>
          </p:cNvPr>
          <p:cNvSpPr/>
          <p:nvPr/>
        </p:nvSpPr>
        <p:spPr>
          <a:xfrm>
            <a:off x="2870199" y="1479359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AD13473-6C57-474B-8EBD-9AEC234F1445}"/>
              </a:ext>
            </a:extLst>
          </p:cNvPr>
          <p:cNvSpPr/>
          <p:nvPr/>
        </p:nvSpPr>
        <p:spPr>
          <a:xfrm>
            <a:off x="1182253" y="2239049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e2[s]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04431F00-A399-4DFD-B8E4-4EE00A58503D}"/>
              </a:ext>
            </a:extLst>
          </p:cNvPr>
          <p:cNvSpPr/>
          <p:nvPr/>
        </p:nvSpPr>
        <p:spPr>
          <a:xfrm>
            <a:off x="120073" y="2160539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S2</a:t>
            </a:r>
          </a:p>
        </p:txBody>
      </p:sp>
      <p:sp>
        <p:nvSpPr>
          <p:cNvPr id="51" name="Arrow: Left-Right 50">
            <a:extLst>
              <a:ext uri="{FF2B5EF4-FFF2-40B4-BE49-F238E27FC236}">
                <a16:creationId xmlns:a16="http://schemas.microsoft.com/office/drawing/2014/main" id="{3D9AE29F-0B65-48C0-8087-3ADE93349A22}"/>
              </a:ext>
            </a:extLst>
          </p:cNvPr>
          <p:cNvSpPr/>
          <p:nvPr/>
        </p:nvSpPr>
        <p:spPr>
          <a:xfrm>
            <a:off x="822037" y="2294467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30AB046F-6ABF-49C7-9BF0-7BDC64D6FF16}"/>
              </a:ext>
            </a:extLst>
          </p:cNvPr>
          <p:cNvSpPr/>
          <p:nvPr/>
        </p:nvSpPr>
        <p:spPr>
          <a:xfrm>
            <a:off x="2221345" y="2160539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E2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CFA809C1-4F71-4246-BEC7-CF481CBCEF40}"/>
              </a:ext>
            </a:extLst>
          </p:cNvPr>
          <p:cNvSpPr/>
          <p:nvPr/>
        </p:nvSpPr>
        <p:spPr>
          <a:xfrm>
            <a:off x="3205021" y="2234431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e2[c]</a:t>
            </a:r>
          </a:p>
        </p:txBody>
      </p:sp>
      <p:sp>
        <p:nvSpPr>
          <p:cNvPr id="54" name="Arrow: Left-Right 53">
            <a:extLst>
              <a:ext uri="{FF2B5EF4-FFF2-40B4-BE49-F238E27FC236}">
                <a16:creationId xmlns:a16="http://schemas.microsoft.com/office/drawing/2014/main" id="{F2E84B4C-3263-4782-B344-6464C9725C00}"/>
              </a:ext>
            </a:extLst>
          </p:cNvPr>
          <p:cNvSpPr/>
          <p:nvPr/>
        </p:nvSpPr>
        <p:spPr>
          <a:xfrm>
            <a:off x="1886525" y="2294467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Arrow: Left-Right 54">
            <a:extLst>
              <a:ext uri="{FF2B5EF4-FFF2-40B4-BE49-F238E27FC236}">
                <a16:creationId xmlns:a16="http://schemas.microsoft.com/office/drawing/2014/main" id="{AC1B802F-BBF7-4C59-B870-D2C93374CEAF}"/>
              </a:ext>
            </a:extLst>
          </p:cNvPr>
          <p:cNvSpPr/>
          <p:nvPr/>
        </p:nvSpPr>
        <p:spPr>
          <a:xfrm>
            <a:off x="2870199" y="2303703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4C46FCF-6374-4992-AF91-4C22A2D4F0BC}"/>
              </a:ext>
            </a:extLst>
          </p:cNvPr>
          <p:cNvSpPr/>
          <p:nvPr/>
        </p:nvSpPr>
        <p:spPr>
          <a:xfrm>
            <a:off x="1182253" y="3123427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e3[s]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D8EE1AB0-075F-416A-A169-B3AF7C14BC70}"/>
              </a:ext>
            </a:extLst>
          </p:cNvPr>
          <p:cNvSpPr/>
          <p:nvPr/>
        </p:nvSpPr>
        <p:spPr>
          <a:xfrm>
            <a:off x="120073" y="3044917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S3</a:t>
            </a:r>
          </a:p>
        </p:txBody>
      </p:sp>
      <p:sp>
        <p:nvSpPr>
          <p:cNvPr id="65" name="Arrow: Left-Right 64">
            <a:extLst>
              <a:ext uri="{FF2B5EF4-FFF2-40B4-BE49-F238E27FC236}">
                <a16:creationId xmlns:a16="http://schemas.microsoft.com/office/drawing/2014/main" id="{1C092861-717B-418E-BB7C-0833DF4649B5}"/>
              </a:ext>
            </a:extLst>
          </p:cNvPr>
          <p:cNvSpPr/>
          <p:nvPr/>
        </p:nvSpPr>
        <p:spPr>
          <a:xfrm>
            <a:off x="822037" y="3178845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D4D36013-6F3A-47C4-A88C-564A3194166C}"/>
              </a:ext>
            </a:extLst>
          </p:cNvPr>
          <p:cNvSpPr/>
          <p:nvPr/>
        </p:nvSpPr>
        <p:spPr>
          <a:xfrm>
            <a:off x="2221345" y="3044917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E3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AC446772-4B27-48F1-9253-27A002AF35B5}"/>
              </a:ext>
            </a:extLst>
          </p:cNvPr>
          <p:cNvSpPr/>
          <p:nvPr/>
        </p:nvSpPr>
        <p:spPr>
          <a:xfrm>
            <a:off x="3205021" y="3118809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e3[c]</a:t>
            </a:r>
          </a:p>
        </p:txBody>
      </p:sp>
      <p:sp>
        <p:nvSpPr>
          <p:cNvPr id="68" name="Arrow: Left-Right 67">
            <a:extLst>
              <a:ext uri="{FF2B5EF4-FFF2-40B4-BE49-F238E27FC236}">
                <a16:creationId xmlns:a16="http://schemas.microsoft.com/office/drawing/2014/main" id="{5ACACC2D-7307-4BCC-917B-E9993EEAC41E}"/>
              </a:ext>
            </a:extLst>
          </p:cNvPr>
          <p:cNvSpPr/>
          <p:nvPr/>
        </p:nvSpPr>
        <p:spPr>
          <a:xfrm>
            <a:off x="1886525" y="3178845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Arrow: Left-Right 68">
            <a:extLst>
              <a:ext uri="{FF2B5EF4-FFF2-40B4-BE49-F238E27FC236}">
                <a16:creationId xmlns:a16="http://schemas.microsoft.com/office/drawing/2014/main" id="{50327B74-CA43-4A5E-B6EB-6B8DFF14687D}"/>
              </a:ext>
            </a:extLst>
          </p:cNvPr>
          <p:cNvSpPr/>
          <p:nvPr/>
        </p:nvSpPr>
        <p:spPr>
          <a:xfrm>
            <a:off x="2870199" y="3188081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FDEC5181-D3F8-4387-AC09-D07B690ECE3F}"/>
              </a:ext>
            </a:extLst>
          </p:cNvPr>
          <p:cNvSpPr/>
          <p:nvPr/>
        </p:nvSpPr>
        <p:spPr>
          <a:xfrm>
            <a:off x="1182253" y="3947763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e4[s]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A2D66296-C296-459E-B657-FBDE1D2589B1}"/>
              </a:ext>
            </a:extLst>
          </p:cNvPr>
          <p:cNvSpPr/>
          <p:nvPr/>
        </p:nvSpPr>
        <p:spPr>
          <a:xfrm>
            <a:off x="120073" y="3869253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S4</a:t>
            </a:r>
          </a:p>
        </p:txBody>
      </p:sp>
      <p:sp>
        <p:nvSpPr>
          <p:cNvPr id="72" name="Arrow: Left-Right 71">
            <a:extLst>
              <a:ext uri="{FF2B5EF4-FFF2-40B4-BE49-F238E27FC236}">
                <a16:creationId xmlns:a16="http://schemas.microsoft.com/office/drawing/2014/main" id="{F5B430E9-1D42-4B5C-AB92-7DAAC44C48BD}"/>
              </a:ext>
            </a:extLst>
          </p:cNvPr>
          <p:cNvSpPr/>
          <p:nvPr/>
        </p:nvSpPr>
        <p:spPr>
          <a:xfrm>
            <a:off x="822037" y="4003181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75EEDBF8-7F9D-43E0-B44B-D41AF8AC5CC1}"/>
              </a:ext>
            </a:extLst>
          </p:cNvPr>
          <p:cNvSpPr/>
          <p:nvPr/>
        </p:nvSpPr>
        <p:spPr>
          <a:xfrm>
            <a:off x="2221345" y="3869253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E4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6CF58DEC-591E-4B5F-A31D-E438FAC1A6E5}"/>
              </a:ext>
            </a:extLst>
          </p:cNvPr>
          <p:cNvSpPr/>
          <p:nvPr/>
        </p:nvSpPr>
        <p:spPr>
          <a:xfrm>
            <a:off x="3205021" y="3943145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e4[c]</a:t>
            </a:r>
          </a:p>
        </p:txBody>
      </p:sp>
      <p:sp>
        <p:nvSpPr>
          <p:cNvPr id="75" name="Arrow: Left-Right 74">
            <a:extLst>
              <a:ext uri="{FF2B5EF4-FFF2-40B4-BE49-F238E27FC236}">
                <a16:creationId xmlns:a16="http://schemas.microsoft.com/office/drawing/2014/main" id="{3D5E6688-A280-4C40-9755-C8DC43CBBD18}"/>
              </a:ext>
            </a:extLst>
          </p:cNvPr>
          <p:cNvSpPr/>
          <p:nvPr/>
        </p:nvSpPr>
        <p:spPr>
          <a:xfrm>
            <a:off x="1886525" y="4003181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Arrow: Left-Right 75">
            <a:extLst>
              <a:ext uri="{FF2B5EF4-FFF2-40B4-BE49-F238E27FC236}">
                <a16:creationId xmlns:a16="http://schemas.microsoft.com/office/drawing/2014/main" id="{48F145A3-FE34-42E7-A6ED-3C3A32D308E7}"/>
              </a:ext>
            </a:extLst>
          </p:cNvPr>
          <p:cNvSpPr/>
          <p:nvPr/>
        </p:nvSpPr>
        <p:spPr>
          <a:xfrm>
            <a:off x="2870199" y="4012417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AF309397-D0D1-4D96-8105-F05DDC1A701F}"/>
              </a:ext>
            </a:extLst>
          </p:cNvPr>
          <p:cNvSpPr/>
          <p:nvPr/>
        </p:nvSpPr>
        <p:spPr>
          <a:xfrm>
            <a:off x="1182253" y="4759420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e5[s]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1346E4E2-11E4-4F27-A87F-06E52F46EAEE}"/>
              </a:ext>
            </a:extLst>
          </p:cNvPr>
          <p:cNvSpPr/>
          <p:nvPr/>
        </p:nvSpPr>
        <p:spPr>
          <a:xfrm>
            <a:off x="120073" y="4680910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S5</a:t>
            </a:r>
          </a:p>
        </p:txBody>
      </p:sp>
      <p:sp>
        <p:nvSpPr>
          <p:cNvPr id="79" name="Arrow: Left-Right 78">
            <a:extLst>
              <a:ext uri="{FF2B5EF4-FFF2-40B4-BE49-F238E27FC236}">
                <a16:creationId xmlns:a16="http://schemas.microsoft.com/office/drawing/2014/main" id="{9F443FC8-A9C5-46B3-AF2B-5BED0AC603EB}"/>
              </a:ext>
            </a:extLst>
          </p:cNvPr>
          <p:cNvSpPr/>
          <p:nvPr/>
        </p:nvSpPr>
        <p:spPr>
          <a:xfrm>
            <a:off x="822037" y="4814838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235E8945-00A4-4935-BCF8-75980C3498EE}"/>
              </a:ext>
            </a:extLst>
          </p:cNvPr>
          <p:cNvSpPr/>
          <p:nvPr/>
        </p:nvSpPr>
        <p:spPr>
          <a:xfrm>
            <a:off x="2221345" y="4680910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E5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793D4A88-7942-4F37-B11F-47AE94A093DC}"/>
              </a:ext>
            </a:extLst>
          </p:cNvPr>
          <p:cNvSpPr/>
          <p:nvPr/>
        </p:nvSpPr>
        <p:spPr>
          <a:xfrm>
            <a:off x="3205021" y="4754802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e5[c]</a:t>
            </a:r>
          </a:p>
        </p:txBody>
      </p:sp>
      <p:sp>
        <p:nvSpPr>
          <p:cNvPr id="82" name="Arrow: Left-Right 81">
            <a:extLst>
              <a:ext uri="{FF2B5EF4-FFF2-40B4-BE49-F238E27FC236}">
                <a16:creationId xmlns:a16="http://schemas.microsoft.com/office/drawing/2014/main" id="{7F506E82-1344-46CC-96F0-EF7661DB4F93}"/>
              </a:ext>
            </a:extLst>
          </p:cNvPr>
          <p:cNvSpPr/>
          <p:nvPr/>
        </p:nvSpPr>
        <p:spPr>
          <a:xfrm>
            <a:off x="1886525" y="4814838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Arrow: Left-Right 82">
            <a:extLst>
              <a:ext uri="{FF2B5EF4-FFF2-40B4-BE49-F238E27FC236}">
                <a16:creationId xmlns:a16="http://schemas.microsoft.com/office/drawing/2014/main" id="{EB7AAC86-C771-49B6-B3FF-4289C41EC06E}"/>
              </a:ext>
            </a:extLst>
          </p:cNvPr>
          <p:cNvSpPr/>
          <p:nvPr/>
        </p:nvSpPr>
        <p:spPr>
          <a:xfrm>
            <a:off x="2870199" y="4824074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BE744161-2276-4F5B-BDF9-6EF220851A13}"/>
              </a:ext>
            </a:extLst>
          </p:cNvPr>
          <p:cNvSpPr/>
          <p:nvPr/>
        </p:nvSpPr>
        <p:spPr>
          <a:xfrm>
            <a:off x="1182253" y="5580312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e6[s]</a:t>
            </a: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DCA5AD62-7ABE-40FC-AA01-796A92BF02F8}"/>
              </a:ext>
            </a:extLst>
          </p:cNvPr>
          <p:cNvSpPr/>
          <p:nvPr/>
        </p:nvSpPr>
        <p:spPr>
          <a:xfrm>
            <a:off x="120073" y="5501802"/>
            <a:ext cx="581891" cy="452582"/>
          </a:xfrm>
          <a:prstGeom prst="ellipse">
            <a:avLst/>
          </a:prstGeom>
          <a:solidFill>
            <a:schemeClr val="bg1">
              <a:lumMod val="50000"/>
            </a:schemeClr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S6</a:t>
            </a:r>
          </a:p>
        </p:txBody>
      </p:sp>
      <p:sp>
        <p:nvSpPr>
          <p:cNvPr id="86" name="Arrow: Left-Right 85">
            <a:extLst>
              <a:ext uri="{FF2B5EF4-FFF2-40B4-BE49-F238E27FC236}">
                <a16:creationId xmlns:a16="http://schemas.microsoft.com/office/drawing/2014/main" id="{78631723-64C7-4107-A2C3-A28D9E306C34}"/>
              </a:ext>
            </a:extLst>
          </p:cNvPr>
          <p:cNvSpPr/>
          <p:nvPr/>
        </p:nvSpPr>
        <p:spPr>
          <a:xfrm>
            <a:off x="822037" y="5635730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196F01F5-119C-4BF8-8D97-F04C3294C374}"/>
              </a:ext>
            </a:extLst>
          </p:cNvPr>
          <p:cNvSpPr/>
          <p:nvPr/>
        </p:nvSpPr>
        <p:spPr>
          <a:xfrm>
            <a:off x="2221345" y="5501802"/>
            <a:ext cx="581891" cy="452582"/>
          </a:xfrm>
          <a:prstGeom prst="ellipse">
            <a:avLst/>
          </a:prstGeom>
          <a:solidFill>
            <a:schemeClr val="bg1">
              <a:lumMod val="50000"/>
            </a:schemeClr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E6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EF7EC43E-3CD8-4DEB-9829-223B0C670D51}"/>
              </a:ext>
            </a:extLst>
          </p:cNvPr>
          <p:cNvSpPr/>
          <p:nvPr/>
        </p:nvSpPr>
        <p:spPr>
          <a:xfrm>
            <a:off x="3205021" y="5575694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e6[c]</a:t>
            </a:r>
          </a:p>
        </p:txBody>
      </p:sp>
      <p:sp>
        <p:nvSpPr>
          <p:cNvPr id="89" name="Arrow: Left-Right 88">
            <a:extLst>
              <a:ext uri="{FF2B5EF4-FFF2-40B4-BE49-F238E27FC236}">
                <a16:creationId xmlns:a16="http://schemas.microsoft.com/office/drawing/2014/main" id="{F1FC9C22-A6A9-44EA-B57D-14118D8BD7B4}"/>
              </a:ext>
            </a:extLst>
          </p:cNvPr>
          <p:cNvSpPr/>
          <p:nvPr/>
        </p:nvSpPr>
        <p:spPr>
          <a:xfrm>
            <a:off x="1886525" y="5635730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Arrow: Left-Right 89">
            <a:extLst>
              <a:ext uri="{FF2B5EF4-FFF2-40B4-BE49-F238E27FC236}">
                <a16:creationId xmlns:a16="http://schemas.microsoft.com/office/drawing/2014/main" id="{AE1A1426-2D11-4CA5-A215-55585730921B}"/>
              </a:ext>
            </a:extLst>
          </p:cNvPr>
          <p:cNvSpPr/>
          <p:nvPr/>
        </p:nvSpPr>
        <p:spPr>
          <a:xfrm>
            <a:off x="2870199" y="5644966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FC956950-6187-4B9B-9897-F0C1402EAC81}"/>
              </a:ext>
            </a:extLst>
          </p:cNvPr>
          <p:cNvSpPr/>
          <p:nvPr/>
        </p:nvSpPr>
        <p:spPr>
          <a:xfrm>
            <a:off x="4199087" y="1317723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R1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6EC00967-8C7F-49C5-984C-72FDE15D0348}"/>
              </a:ext>
            </a:extLst>
          </p:cNvPr>
          <p:cNvSpPr/>
          <p:nvPr/>
        </p:nvSpPr>
        <p:spPr>
          <a:xfrm>
            <a:off x="5213941" y="1396232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x1[c]</a:t>
            </a:r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F96101EE-F72D-4744-8361-2ABB90712AFB}"/>
              </a:ext>
            </a:extLst>
          </p:cNvPr>
          <p:cNvCxnSpPr/>
          <p:nvPr/>
        </p:nvCxnSpPr>
        <p:spPr>
          <a:xfrm>
            <a:off x="3805385" y="1544013"/>
            <a:ext cx="360218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2CA1896D-8CC7-4747-912B-B3E1DE6D24C2}"/>
              </a:ext>
            </a:extLst>
          </p:cNvPr>
          <p:cNvCxnSpPr>
            <a:cxnSpLocks/>
          </p:cNvCxnSpPr>
          <p:nvPr/>
        </p:nvCxnSpPr>
        <p:spPr>
          <a:xfrm flipV="1">
            <a:off x="3805385" y="1770305"/>
            <a:ext cx="393702" cy="390234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8D4BF73D-DBE4-47F0-A3F1-680851EAA968}"/>
              </a:ext>
            </a:extLst>
          </p:cNvPr>
          <p:cNvCxnSpPr/>
          <p:nvPr/>
        </p:nvCxnSpPr>
        <p:spPr>
          <a:xfrm>
            <a:off x="4800905" y="1553250"/>
            <a:ext cx="360218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tangle 100">
            <a:extLst>
              <a:ext uri="{FF2B5EF4-FFF2-40B4-BE49-F238E27FC236}">
                <a16:creationId xmlns:a16="http://schemas.microsoft.com/office/drawing/2014/main" id="{499B90F3-D087-4D11-96BD-2DA189000B2C}"/>
              </a:ext>
            </a:extLst>
          </p:cNvPr>
          <p:cNvSpPr/>
          <p:nvPr/>
        </p:nvSpPr>
        <p:spPr>
          <a:xfrm>
            <a:off x="5209613" y="3104954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x3[c]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CE461934-2776-4598-9AF6-BFE2B7A7EA8B}"/>
              </a:ext>
            </a:extLst>
          </p:cNvPr>
          <p:cNvSpPr/>
          <p:nvPr/>
        </p:nvSpPr>
        <p:spPr>
          <a:xfrm>
            <a:off x="5209613" y="2169106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x2[c]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3BFD2EDB-BDC6-4D2D-A18C-5CE3B297E790}"/>
              </a:ext>
            </a:extLst>
          </p:cNvPr>
          <p:cNvSpPr/>
          <p:nvPr/>
        </p:nvSpPr>
        <p:spPr>
          <a:xfrm>
            <a:off x="5559286" y="3795363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x4[c]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6DCC491A-8567-44CC-A325-5E4F313F92F4}"/>
              </a:ext>
            </a:extLst>
          </p:cNvPr>
          <p:cNvSpPr/>
          <p:nvPr/>
        </p:nvSpPr>
        <p:spPr>
          <a:xfrm>
            <a:off x="5187572" y="4729131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x5[c]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356E1B3B-7B98-4C48-87D7-F541AA961164}"/>
              </a:ext>
            </a:extLst>
          </p:cNvPr>
          <p:cNvSpPr/>
          <p:nvPr/>
        </p:nvSpPr>
        <p:spPr>
          <a:xfrm>
            <a:off x="5209613" y="5534684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x6[c]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83B7826E-9CAE-4131-A38F-9F94C367B3E4}"/>
              </a:ext>
            </a:extLst>
          </p:cNvPr>
          <p:cNvSpPr/>
          <p:nvPr/>
        </p:nvSpPr>
        <p:spPr>
          <a:xfrm>
            <a:off x="6742846" y="1317723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x7[c]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4E95497B-CAEC-4020-B221-FE5649B1DE75}"/>
              </a:ext>
            </a:extLst>
          </p:cNvPr>
          <p:cNvSpPr/>
          <p:nvPr/>
        </p:nvSpPr>
        <p:spPr>
          <a:xfrm>
            <a:off x="6786725" y="2220576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x8[c]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F48B91F7-8529-4E0A-A4D8-338D316AF6DA}"/>
              </a:ext>
            </a:extLst>
          </p:cNvPr>
          <p:cNvSpPr/>
          <p:nvPr/>
        </p:nvSpPr>
        <p:spPr>
          <a:xfrm>
            <a:off x="6991376" y="3220281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x9[c]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C73B65F2-23C6-4F84-A2FF-21DDD9FE8030}"/>
              </a:ext>
            </a:extLst>
          </p:cNvPr>
          <p:cNvSpPr/>
          <p:nvPr/>
        </p:nvSpPr>
        <p:spPr>
          <a:xfrm>
            <a:off x="7613511" y="5954384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x11[c]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F5CEC9E5-3841-477E-911C-56EFD176FD17}"/>
              </a:ext>
            </a:extLst>
          </p:cNvPr>
          <p:cNvSpPr/>
          <p:nvPr/>
        </p:nvSpPr>
        <p:spPr>
          <a:xfrm>
            <a:off x="7577550" y="5300912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x10[c]</a:t>
            </a:r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890E1181-B2CA-4860-8592-009FA4884AC2}"/>
              </a:ext>
            </a:extLst>
          </p:cNvPr>
          <p:cNvSpPr/>
          <p:nvPr/>
        </p:nvSpPr>
        <p:spPr>
          <a:xfrm>
            <a:off x="4163128" y="2146346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R2</a:t>
            </a:r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7CC6DD4B-2C9C-4752-823C-52D027976FC6}"/>
              </a:ext>
            </a:extLst>
          </p:cNvPr>
          <p:cNvSpPr/>
          <p:nvPr/>
        </p:nvSpPr>
        <p:spPr>
          <a:xfrm>
            <a:off x="4124090" y="2849800"/>
            <a:ext cx="581891" cy="452582"/>
          </a:xfrm>
          <a:prstGeom prst="ellipse">
            <a:avLst/>
          </a:prstGeom>
          <a:solidFill>
            <a:schemeClr val="bg1">
              <a:lumMod val="50000"/>
            </a:schemeClr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R3</a:t>
            </a:r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FCFB5C19-3AC0-491C-8B64-1FD38DC78047}"/>
              </a:ext>
            </a:extLst>
          </p:cNvPr>
          <p:cNvSpPr/>
          <p:nvPr/>
        </p:nvSpPr>
        <p:spPr>
          <a:xfrm>
            <a:off x="4545739" y="3388348"/>
            <a:ext cx="581891" cy="452582"/>
          </a:xfrm>
          <a:prstGeom prst="ellipse">
            <a:avLst/>
          </a:prstGeom>
          <a:solidFill>
            <a:schemeClr val="bg1">
              <a:lumMod val="50000"/>
            </a:schemeClr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R4</a:t>
            </a:r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90984A4B-3851-439B-A70B-2963908B750B}"/>
              </a:ext>
            </a:extLst>
          </p:cNvPr>
          <p:cNvSpPr/>
          <p:nvPr/>
        </p:nvSpPr>
        <p:spPr>
          <a:xfrm>
            <a:off x="6009413" y="1716565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R5</a:t>
            </a:r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DE799D99-F41C-422D-9B45-DE85FFD4F322}"/>
              </a:ext>
            </a:extLst>
          </p:cNvPr>
          <p:cNvSpPr/>
          <p:nvPr/>
        </p:nvSpPr>
        <p:spPr>
          <a:xfrm>
            <a:off x="6009412" y="2584659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R6</a:t>
            </a:r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964C4BE6-51D4-4431-ADE5-7862CDFC17F7}"/>
              </a:ext>
            </a:extLst>
          </p:cNvPr>
          <p:cNvSpPr/>
          <p:nvPr/>
        </p:nvSpPr>
        <p:spPr>
          <a:xfrm>
            <a:off x="6376307" y="3786126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R7</a:t>
            </a:r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D2F282AF-87DD-421D-95DA-4849DE7BC8BA}"/>
              </a:ext>
            </a:extLst>
          </p:cNvPr>
          <p:cNvSpPr/>
          <p:nvPr/>
        </p:nvSpPr>
        <p:spPr>
          <a:xfrm>
            <a:off x="6227947" y="4433050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R8</a:t>
            </a:r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527463C6-B52F-4B4B-B77D-50A0CD33ADDF}"/>
              </a:ext>
            </a:extLst>
          </p:cNvPr>
          <p:cNvSpPr/>
          <p:nvPr/>
        </p:nvSpPr>
        <p:spPr>
          <a:xfrm>
            <a:off x="6354770" y="5257039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R9</a:t>
            </a:r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71C5F794-7CD5-4A81-BFC7-4BB6941F8095}"/>
              </a:ext>
            </a:extLst>
          </p:cNvPr>
          <p:cNvSpPr/>
          <p:nvPr/>
        </p:nvSpPr>
        <p:spPr>
          <a:xfrm>
            <a:off x="6332784" y="5893955"/>
            <a:ext cx="668935" cy="452582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R10</a:t>
            </a:r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6FEE09F4-3722-4E68-83CB-574F455F7047}"/>
              </a:ext>
            </a:extLst>
          </p:cNvPr>
          <p:cNvSpPr/>
          <p:nvPr/>
        </p:nvSpPr>
        <p:spPr>
          <a:xfrm>
            <a:off x="8582991" y="5566457"/>
            <a:ext cx="694684" cy="452582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R11</a:t>
            </a:r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7673BCBB-B8E1-47AE-B29E-AEF0C3F147E3}"/>
              </a:ext>
            </a:extLst>
          </p:cNvPr>
          <p:cNvSpPr/>
          <p:nvPr/>
        </p:nvSpPr>
        <p:spPr>
          <a:xfrm>
            <a:off x="8501875" y="4444069"/>
            <a:ext cx="694684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R12</a:t>
            </a:r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95F3B65E-8A46-47F6-8C5E-B5E9D308A301}"/>
              </a:ext>
            </a:extLst>
          </p:cNvPr>
          <p:cNvSpPr/>
          <p:nvPr/>
        </p:nvSpPr>
        <p:spPr>
          <a:xfrm>
            <a:off x="7837838" y="1613286"/>
            <a:ext cx="694684" cy="452582"/>
          </a:xfrm>
          <a:prstGeom prst="ellipse">
            <a:avLst/>
          </a:prstGeom>
          <a:solidFill>
            <a:schemeClr val="bg1">
              <a:lumMod val="50000"/>
            </a:schemeClr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R13</a:t>
            </a:r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8840C170-5B90-4305-9EEA-602B3A867AF1}"/>
              </a:ext>
            </a:extLst>
          </p:cNvPr>
          <p:cNvSpPr/>
          <p:nvPr/>
        </p:nvSpPr>
        <p:spPr>
          <a:xfrm>
            <a:off x="7026495" y="4164830"/>
            <a:ext cx="658089" cy="452582"/>
          </a:xfrm>
          <a:prstGeom prst="ellipse">
            <a:avLst/>
          </a:prstGeom>
          <a:solidFill>
            <a:schemeClr val="bg1">
              <a:lumMod val="50000"/>
            </a:schemeClr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R14</a:t>
            </a:r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55DD4B93-0E8B-4690-BAEF-0F7E17891D9E}"/>
              </a:ext>
            </a:extLst>
          </p:cNvPr>
          <p:cNvSpPr/>
          <p:nvPr/>
        </p:nvSpPr>
        <p:spPr>
          <a:xfrm>
            <a:off x="5995711" y="3271208"/>
            <a:ext cx="658089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R15</a:t>
            </a:r>
          </a:p>
        </p:txBody>
      </p: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2076C27E-947F-4D44-92CE-274ECAB5E3A7}"/>
              </a:ext>
            </a:extLst>
          </p:cNvPr>
          <p:cNvCxnSpPr>
            <a:cxnSpLocks/>
          </p:cNvCxnSpPr>
          <p:nvPr/>
        </p:nvCxnSpPr>
        <p:spPr>
          <a:xfrm>
            <a:off x="3863605" y="1793304"/>
            <a:ext cx="335482" cy="390327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30E16B0A-85B3-4B12-B31F-AA7974DB842C}"/>
              </a:ext>
            </a:extLst>
          </p:cNvPr>
          <p:cNvCxnSpPr>
            <a:cxnSpLocks/>
          </p:cNvCxnSpPr>
          <p:nvPr/>
        </p:nvCxnSpPr>
        <p:spPr>
          <a:xfrm flipV="1">
            <a:off x="3805385" y="2529995"/>
            <a:ext cx="357743" cy="514921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6622EA90-4B58-4B9E-87F9-026F1F0A138F}"/>
              </a:ext>
            </a:extLst>
          </p:cNvPr>
          <p:cNvCxnSpPr>
            <a:cxnSpLocks/>
          </p:cNvCxnSpPr>
          <p:nvPr/>
        </p:nvCxnSpPr>
        <p:spPr>
          <a:xfrm flipH="1" flipV="1">
            <a:off x="4836685" y="2521446"/>
            <a:ext cx="377256" cy="523470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64CE2680-33D7-47A8-A79D-BEC90665376C}"/>
              </a:ext>
            </a:extLst>
          </p:cNvPr>
          <p:cNvCxnSpPr>
            <a:cxnSpLocks/>
          </p:cNvCxnSpPr>
          <p:nvPr/>
        </p:nvCxnSpPr>
        <p:spPr>
          <a:xfrm flipV="1">
            <a:off x="4814894" y="2368358"/>
            <a:ext cx="283670" cy="18472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AD043AE1-9F5A-484E-BA12-C186ED78E2D1}"/>
              </a:ext>
            </a:extLst>
          </p:cNvPr>
          <p:cNvCxnSpPr>
            <a:cxnSpLocks/>
          </p:cNvCxnSpPr>
          <p:nvPr/>
        </p:nvCxnSpPr>
        <p:spPr>
          <a:xfrm flipH="1">
            <a:off x="3805386" y="3335863"/>
            <a:ext cx="401784" cy="441971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>
            <a:extLst>
              <a:ext uri="{FF2B5EF4-FFF2-40B4-BE49-F238E27FC236}">
                <a16:creationId xmlns:a16="http://schemas.microsoft.com/office/drawing/2014/main" id="{DFC58B4F-E51C-4FE8-86B8-FEE5244D70D3}"/>
              </a:ext>
            </a:extLst>
          </p:cNvPr>
          <p:cNvCxnSpPr>
            <a:cxnSpLocks/>
            <a:stCxn id="113" idx="6"/>
          </p:cNvCxnSpPr>
          <p:nvPr/>
        </p:nvCxnSpPr>
        <p:spPr>
          <a:xfrm>
            <a:off x="4705981" y="3076091"/>
            <a:ext cx="392583" cy="125846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ctor: Curved 144">
            <a:extLst>
              <a:ext uri="{FF2B5EF4-FFF2-40B4-BE49-F238E27FC236}">
                <a16:creationId xmlns:a16="http://schemas.microsoft.com/office/drawing/2014/main" id="{C5E874ED-B6FA-4B07-B31C-018F1E8247F6}"/>
              </a:ext>
            </a:extLst>
          </p:cNvPr>
          <p:cNvCxnSpPr>
            <a:cxnSpLocks/>
          </p:cNvCxnSpPr>
          <p:nvPr/>
        </p:nvCxnSpPr>
        <p:spPr>
          <a:xfrm rot="16200000" flipV="1">
            <a:off x="4135553" y="3618340"/>
            <a:ext cx="1272774" cy="831265"/>
          </a:xfrm>
          <a:prstGeom prst="curvedConnector3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ctor: Curved 146">
            <a:extLst>
              <a:ext uri="{FF2B5EF4-FFF2-40B4-BE49-F238E27FC236}">
                <a16:creationId xmlns:a16="http://schemas.microsoft.com/office/drawing/2014/main" id="{9DADA8AA-3ACE-44E5-B315-E83EC360DC62}"/>
              </a:ext>
            </a:extLst>
          </p:cNvPr>
          <p:cNvCxnSpPr>
            <a:cxnSpLocks/>
          </p:cNvCxnSpPr>
          <p:nvPr/>
        </p:nvCxnSpPr>
        <p:spPr>
          <a:xfrm rot="5400000">
            <a:off x="4741707" y="2623822"/>
            <a:ext cx="768444" cy="622069"/>
          </a:xfrm>
          <a:prstGeom prst="curvedConnector3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ctor: Curved 151">
            <a:extLst>
              <a:ext uri="{FF2B5EF4-FFF2-40B4-BE49-F238E27FC236}">
                <a16:creationId xmlns:a16="http://schemas.microsoft.com/office/drawing/2014/main" id="{E65FE519-72A0-4D65-880B-970D11F587E2}"/>
              </a:ext>
            </a:extLst>
          </p:cNvPr>
          <p:cNvCxnSpPr>
            <a:cxnSpLocks/>
          </p:cNvCxnSpPr>
          <p:nvPr/>
        </p:nvCxnSpPr>
        <p:spPr>
          <a:xfrm rot="10800000">
            <a:off x="4728021" y="3162653"/>
            <a:ext cx="831265" cy="743813"/>
          </a:xfrm>
          <a:prstGeom prst="curvedConnector3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>
            <a:extLst>
              <a:ext uri="{FF2B5EF4-FFF2-40B4-BE49-F238E27FC236}">
                <a16:creationId xmlns:a16="http://schemas.microsoft.com/office/drawing/2014/main" id="{4E8EDA30-47AD-452D-8723-19313CC14832}"/>
              </a:ext>
            </a:extLst>
          </p:cNvPr>
          <p:cNvCxnSpPr>
            <a:cxnSpLocks/>
          </p:cNvCxnSpPr>
          <p:nvPr/>
        </p:nvCxnSpPr>
        <p:spPr>
          <a:xfrm>
            <a:off x="5080982" y="3840930"/>
            <a:ext cx="402969" cy="193042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>
            <a:extLst>
              <a:ext uri="{FF2B5EF4-FFF2-40B4-BE49-F238E27FC236}">
                <a16:creationId xmlns:a16="http://schemas.microsoft.com/office/drawing/2014/main" id="{784316C7-C444-479E-8975-3A4CC9B00FB3}"/>
              </a:ext>
            </a:extLst>
          </p:cNvPr>
          <p:cNvCxnSpPr>
            <a:cxnSpLocks/>
          </p:cNvCxnSpPr>
          <p:nvPr/>
        </p:nvCxnSpPr>
        <p:spPr>
          <a:xfrm flipV="1">
            <a:off x="3863605" y="3869253"/>
            <a:ext cx="827520" cy="981077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>
            <a:extLst>
              <a:ext uri="{FF2B5EF4-FFF2-40B4-BE49-F238E27FC236}">
                <a16:creationId xmlns:a16="http://schemas.microsoft.com/office/drawing/2014/main" id="{A114FFBD-4176-4631-8DAD-BC06F87E7935}"/>
              </a:ext>
            </a:extLst>
          </p:cNvPr>
          <p:cNvCxnSpPr>
            <a:cxnSpLocks/>
          </p:cNvCxnSpPr>
          <p:nvPr/>
        </p:nvCxnSpPr>
        <p:spPr>
          <a:xfrm flipV="1">
            <a:off x="3657938" y="3923583"/>
            <a:ext cx="1103812" cy="1597900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>
            <a:extLst>
              <a:ext uri="{FF2B5EF4-FFF2-40B4-BE49-F238E27FC236}">
                <a16:creationId xmlns:a16="http://schemas.microsoft.com/office/drawing/2014/main" id="{E63ADBBB-07EA-4610-B0C5-DA0EC7D2AD15}"/>
              </a:ext>
            </a:extLst>
          </p:cNvPr>
          <p:cNvCxnSpPr>
            <a:cxnSpLocks/>
          </p:cNvCxnSpPr>
          <p:nvPr/>
        </p:nvCxnSpPr>
        <p:spPr>
          <a:xfrm>
            <a:off x="4836684" y="3899701"/>
            <a:ext cx="417768" cy="1602101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>
            <a:extLst>
              <a:ext uri="{FF2B5EF4-FFF2-40B4-BE49-F238E27FC236}">
                <a16:creationId xmlns:a16="http://schemas.microsoft.com/office/drawing/2014/main" id="{8D7895AE-0A58-4B2F-8ECB-12EAE88FCB62}"/>
              </a:ext>
            </a:extLst>
          </p:cNvPr>
          <p:cNvCxnSpPr>
            <a:cxnSpLocks/>
          </p:cNvCxnSpPr>
          <p:nvPr/>
        </p:nvCxnSpPr>
        <p:spPr>
          <a:xfrm>
            <a:off x="5877110" y="1562486"/>
            <a:ext cx="193754" cy="170177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165">
            <a:extLst>
              <a:ext uri="{FF2B5EF4-FFF2-40B4-BE49-F238E27FC236}">
                <a16:creationId xmlns:a16="http://schemas.microsoft.com/office/drawing/2014/main" id="{0DB88EB6-98BD-4B75-AEE8-DE62691585CA}"/>
              </a:ext>
            </a:extLst>
          </p:cNvPr>
          <p:cNvCxnSpPr>
            <a:cxnSpLocks/>
          </p:cNvCxnSpPr>
          <p:nvPr/>
        </p:nvCxnSpPr>
        <p:spPr>
          <a:xfrm flipV="1">
            <a:off x="6560114" y="1647574"/>
            <a:ext cx="182732" cy="95468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>
            <a:extLst>
              <a:ext uri="{FF2B5EF4-FFF2-40B4-BE49-F238E27FC236}">
                <a16:creationId xmlns:a16="http://schemas.microsoft.com/office/drawing/2014/main" id="{E585E714-F001-4287-8AD6-F85CC7C18F74}"/>
              </a:ext>
            </a:extLst>
          </p:cNvPr>
          <p:cNvCxnSpPr>
            <a:cxnSpLocks/>
          </p:cNvCxnSpPr>
          <p:nvPr/>
        </p:nvCxnSpPr>
        <p:spPr>
          <a:xfrm>
            <a:off x="6560114" y="2183631"/>
            <a:ext cx="180109" cy="110836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Arrow Connector 167">
            <a:extLst>
              <a:ext uri="{FF2B5EF4-FFF2-40B4-BE49-F238E27FC236}">
                <a16:creationId xmlns:a16="http://schemas.microsoft.com/office/drawing/2014/main" id="{24FD10EB-4065-4E0A-BA66-6A0F70793459}"/>
              </a:ext>
            </a:extLst>
          </p:cNvPr>
          <p:cNvCxnSpPr>
            <a:cxnSpLocks/>
          </p:cNvCxnSpPr>
          <p:nvPr/>
        </p:nvCxnSpPr>
        <p:spPr>
          <a:xfrm flipV="1">
            <a:off x="5829304" y="2160539"/>
            <a:ext cx="241560" cy="73892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TextBox 172">
            <a:extLst>
              <a:ext uri="{FF2B5EF4-FFF2-40B4-BE49-F238E27FC236}">
                <a16:creationId xmlns:a16="http://schemas.microsoft.com/office/drawing/2014/main" id="{55D386F7-6121-430C-B0D7-6730651DB869}"/>
              </a:ext>
            </a:extLst>
          </p:cNvPr>
          <p:cNvSpPr txBox="1"/>
          <p:nvPr/>
        </p:nvSpPr>
        <p:spPr>
          <a:xfrm>
            <a:off x="6581436" y="1988467"/>
            <a:ext cx="1947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</a:p>
        </p:txBody>
      </p:sp>
      <p:cxnSp>
        <p:nvCxnSpPr>
          <p:cNvPr id="174" name="Straight Arrow Connector 173">
            <a:extLst>
              <a:ext uri="{FF2B5EF4-FFF2-40B4-BE49-F238E27FC236}">
                <a16:creationId xmlns:a16="http://schemas.microsoft.com/office/drawing/2014/main" id="{1AFE1243-3980-49AB-A708-04EE36FD8505}"/>
              </a:ext>
            </a:extLst>
          </p:cNvPr>
          <p:cNvCxnSpPr>
            <a:cxnSpLocks/>
          </p:cNvCxnSpPr>
          <p:nvPr/>
        </p:nvCxnSpPr>
        <p:spPr>
          <a:xfrm flipH="1">
            <a:off x="6599531" y="2578780"/>
            <a:ext cx="187194" cy="151588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Arrow Connector 175">
            <a:extLst>
              <a:ext uri="{FF2B5EF4-FFF2-40B4-BE49-F238E27FC236}">
                <a16:creationId xmlns:a16="http://schemas.microsoft.com/office/drawing/2014/main" id="{427EBD81-539F-4910-BE95-CCC860C1CDF3}"/>
              </a:ext>
            </a:extLst>
          </p:cNvPr>
          <p:cNvCxnSpPr>
            <a:cxnSpLocks/>
          </p:cNvCxnSpPr>
          <p:nvPr/>
        </p:nvCxnSpPr>
        <p:spPr>
          <a:xfrm>
            <a:off x="7487270" y="1647574"/>
            <a:ext cx="208940" cy="141203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Arrow Connector 178">
            <a:extLst>
              <a:ext uri="{FF2B5EF4-FFF2-40B4-BE49-F238E27FC236}">
                <a16:creationId xmlns:a16="http://schemas.microsoft.com/office/drawing/2014/main" id="{DB302D30-A518-4510-8331-789386003C19}"/>
              </a:ext>
            </a:extLst>
          </p:cNvPr>
          <p:cNvCxnSpPr>
            <a:cxnSpLocks/>
          </p:cNvCxnSpPr>
          <p:nvPr/>
        </p:nvCxnSpPr>
        <p:spPr>
          <a:xfrm flipV="1">
            <a:off x="7487270" y="2126966"/>
            <a:ext cx="229701" cy="167501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Arrow Connector 180">
            <a:extLst>
              <a:ext uri="{FF2B5EF4-FFF2-40B4-BE49-F238E27FC236}">
                <a16:creationId xmlns:a16="http://schemas.microsoft.com/office/drawing/2014/main" id="{A3BC4611-A47C-43C9-B28D-9B836D73701D}"/>
              </a:ext>
            </a:extLst>
          </p:cNvPr>
          <p:cNvCxnSpPr>
            <a:cxnSpLocks/>
          </p:cNvCxnSpPr>
          <p:nvPr/>
        </p:nvCxnSpPr>
        <p:spPr>
          <a:xfrm>
            <a:off x="5892564" y="2472414"/>
            <a:ext cx="178300" cy="106366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>
            <a:extLst>
              <a:ext uri="{FF2B5EF4-FFF2-40B4-BE49-F238E27FC236}">
                <a16:creationId xmlns:a16="http://schemas.microsoft.com/office/drawing/2014/main" id="{2430113B-AE26-4E5A-B7F3-7419C5A2C3FC}"/>
              </a:ext>
            </a:extLst>
          </p:cNvPr>
          <p:cNvCxnSpPr>
            <a:cxnSpLocks/>
          </p:cNvCxnSpPr>
          <p:nvPr/>
        </p:nvCxnSpPr>
        <p:spPr>
          <a:xfrm>
            <a:off x="6591303" y="3050407"/>
            <a:ext cx="178300" cy="106366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Arrow Connector 184">
            <a:extLst>
              <a:ext uri="{FF2B5EF4-FFF2-40B4-BE49-F238E27FC236}">
                <a16:creationId xmlns:a16="http://schemas.microsoft.com/office/drawing/2014/main" id="{A1869CAA-DA3A-403E-A3E6-AE112DCF5872}"/>
              </a:ext>
            </a:extLst>
          </p:cNvPr>
          <p:cNvCxnSpPr>
            <a:cxnSpLocks/>
          </p:cNvCxnSpPr>
          <p:nvPr/>
        </p:nvCxnSpPr>
        <p:spPr>
          <a:xfrm flipH="1">
            <a:off x="5877110" y="3079984"/>
            <a:ext cx="184312" cy="191224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Arrow Connector 186">
            <a:extLst>
              <a:ext uri="{FF2B5EF4-FFF2-40B4-BE49-F238E27FC236}">
                <a16:creationId xmlns:a16="http://schemas.microsoft.com/office/drawing/2014/main" id="{AA97D8A9-ED55-4B74-A1E4-89C045A911EE}"/>
              </a:ext>
            </a:extLst>
          </p:cNvPr>
          <p:cNvCxnSpPr>
            <a:cxnSpLocks/>
          </p:cNvCxnSpPr>
          <p:nvPr/>
        </p:nvCxnSpPr>
        <p:spPr>
          <a:xfrm>
            <a:off x="5708424" y="3441884"/>
            <a:ext cx="253113" cy="45252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Arrow Connector 187">
            <a:extLst>
              <a:ext uri="{FF2B5EF4-FFF2-40B4-BE49-F238E27FC236}">
                <a16:creationId xmlns:a16="http://schemas.microsoft.com/office/drawing/2014/main" id="{3D66FBD5-C61C-4206-A9DA-AA2744D8D735}"/>
              </a:ext>
            </a:extLst>
          </p:cNvPr>
          <p:cNvCxnSpPr>
            <a:cxnSpLocks/>
          </p:cNvCxnSpPr>
          <p:nvPr/>
        </p:nvCxnSpPr>
        <p:spPr>
          <a:xfrm flipV="1">
            <a:off x="6687974" y="3409216"/>
            <a:ext cx="243729" cy="5155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Arrow Connector 195">
            <a:extLst>
              <a:ext uri="{FF2B5EF4-FFF2-40B4-BE49-F238E27FC236}">
                <a16:creationId xmlns:a16="http://schemas.microsoft.com/office/drawing/2014/main" id="{8D49D1AE-80F6-4482-B19C-6FA027CC6883}"/>
              </a:ext>
            </a:extLst>
          </p:cNvPr>
          <p:cNvCxnSpPr>
            <a:cxnSpLocks/>
          </p:cNvCxnSpPr>
          <p:nvPr/>
        </p:nvCxnSpPr>
        <p:spPr>
          <a:xfrm>
            <a:off x="6173800" y="3866858"/>
            <a:ext cx="253113" cy="45252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Arrow Connector 196">
            <a:extLst>
              <a:ext uri="{FF2B5EF4-FFF2-40B4-BE49-F238E27FC236}">
                <a16:creationId xmlns:a16="http://schemas.microsoft.com/office/drawing/2014/main" id="{8B050DEE-E389-4AF7-8503-C1BA7FFC7171}"/>
              </a:ext>
            </a:extLst>
          </p:cNvPr>
          <p:cNvCxnSpPr>
            <a:cxnSpLocks/>
          </p:cNvCxnSpPr>
          <p:nvPr/>
        </p:nvCxnSpPr>
        <p:spPr>
          <a:xfrm flipV="1">
            <a:off x="6864819" y="3614639"/>
            <a:ext cx="222088" cy="206967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Arrow Connector 198">
            <a:extLst>
              <a:ext uri="{FF2B5EF4-FFF2-40B4-BE49-F238E27FC236}">
                <a16:creationId xmlns:a16="http://schemas.microsoft.com/office/drawing/2014/main" id="{1D1CE40E-A2A2-4BEE-BE05-01262107C5F6}"/>
              </a:ext>
            </a:extLst>
          </p:cNvPr>
          <p:cNvCxnSpPr>
            <a:cxnSpLocks/>
          </p:cNvCxnSpPr>
          <p:nvPr/>
        </p:nvCxnSpPr>
        <p:spPr>
          <a:xfrm flipV="1">
            <a:off x="5848776" y="4754802"/>
            <a:ext cx="290048" cy="15240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Arrow Connector 200">
            <a:extLst>
              <a:ext uri="{FF2B5EF4-FFF2-40B4-BE49-F238E27FC236}">
                <a16:creationId xmlns:a16="http://schemas.microsoft.com/office/drawing/2014/main" id="{6EC96670-E81D-4C66-8047-E10BCED7A35B}"/>
              </a:ext>
            </a:extLst>
          </p:cNvPr>
          <p:cNvCxnSpPr>
            <a:cxnSpLocks/>
          </p:cNvCxnSpPr>
          <p:nvPr/>
        </p:nvCxnSpPr>
        <p:spPr>
          <a:xfrm flipV="1">
            <a:off x="6769603" y="3608713"/>
            <a:ext cx="521955" cy="854562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Arrow Connector 202">
            <a:extLst>
              <a:ext uri="{FF2B5EF4-FFF2-40B4-BE49-F238E27FC236}">
                <a16:creationId xmlns:a16="http://schemas.microsoft.com/office/drawing/2014/main" id="{08AD686E-F94D-4947-B397-BF6AF123FE4D}"/>
              </a:ext>
            </a:extLst>
          </p:cNvPr>
          <p:cNvCxnSpPr>
            <a:cxnSpLocks/>
          </p:cNvCxnSpPr>
          <p:nvPr/>
        </p:nvCxnSpPr>
        <p:spPr>
          <a:xfrm flipH="1">
            <a:off x="7351494" y="3654585"/>
            <a:ext cx="35595" cy="417376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Arrow Connector 208">
            <a:extLst>
              <a:ext uri="{FF2B5EF4-FFF2-40B4-BE49-F238E27FC236}">
                <a16:creationId xmlns:a16="http://schemas.microsoft.com/office/drawing/2014/main" id="{88367CBF-F9AA-44B2-A924-212DA3B4E3BC}"/>
              </a:ext>
            </a:extLst>
          </p:cNvPr>
          <p:cNvCxnSpPr>
            <a:cxnSpLocks/>
          </p:cNvCxnSpPr>
          <p:nvPr/>
        </p:nvCxnSpPr>
        <p:spPr>
          <a:xfrm flipH="1">
            <a:off x="5890619" y="4659341"/>
            <a:ext cx="1275297" cy="995260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Arrow Connector 210">
            <a:extLst>
              <a:ext uri="{FF2B5EF4-FFF2-40B4-BE49-F238E27FC236}">
                <a16:creationId xmlns:a16="http://schemas.microsoft.com/office/drawing/2014/main" id="{18B3FCD8-792D-4A03-AF31-71BB8273166F}"/>
              </a:ext>
            </a:extLst>
          </p:cNvPr>
          <p:cNvCxnSpPr>
            <a:cxnSpLocks/>
          </p:cNvCxnSpPr>
          <p:nvPr/>
        </p:nvCxnSpPr>
        <p:spPr>
          <a:xfrm flipV="1">
            <a:off x="5868357" y="5605911"/>
            <a:ext cx="431999" cy="144151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Arrow Connector 212">
            <a:extLst>
              <a:ext uri="{FF2B5EF4-FFF2-40B4-BE49-F238E27FC236}">
                <a16:creationId xmlns:a16="http://schemas.microsoft.com/office/drawing/2014/main" id="{FEBB8E50-98FF-45EB-9728-3F38256454CD}"/>
              </a:ext>
            </a:extLst>
          </p:cNvPr>
          <p:cNvCxnSpPr>
            <a:cxnSpLocks/>
          </p:cNvCxnSpPr>
          <p:nvPr/>
        </p:nvCxnSpPr>
        <p:spPr>
          <a:xfrm>
            <a:off x="5809977" y="5794764"/>
            <a:ext cx="473316" cy="256245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Arrow Connector 214">
            <a:extLst>
              <a:ext uri="{FF2B5EF4-FFF2-40B4-BE49-F238E27FC236}">
                <a16:creationId xmlns:a16="http://schemas.microsoft.com/office/drawing/2014/main" id="{D0D51BC4-F97E-47F6-9AE5-69C849C834E5}"/>
              </a:ext>
            </a:extLst>
          </p:cNvPr>
          <p:cNvCxnSpPr>
            <a:cxnSpLocks/>
          </p:cNvCxnSpPr>
          <p:nvPr/>
        </p:nvCxnSpPr>
        <p:spPr>
          <a:xfrm>
            <a:off x="7043028" y="5436161"/>
            <a:ext cx="444242" cy="1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Arrow Connector 216">
            <a:extLst>
              <a:ext uri="{FF2B5EF4-FFF2-40B4-BE49-F238E27FC236}">
                <a16:creationId xmlns:a16="http://schemas.microsoft.com/office/drawing/2014/main" id="{7AE9148F-534B-4F37-AF3B-11DAFA5E0C1F}"/>
              </a:ext>
            </a:extLst>
          </p:cNvPr>
          <p:cNvCxnSpPr>
            <a:cxnSpLocks/>
          </p:cNvCxnSpPr>
          <p:nvPr/>
        </p:nvCxnSpPr>
        <p:spPr>
          <a:xfrm>
            <a:off x="7085494" y="6125714"/>
            <a:ext cx="444242" cy="1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Arrow Connector 217">
            <a:extLst>
              <a:ext uri="{FF2B5EF4-FFF2-40B4-BE49-F238E27FC236}">
                <a16:creationId xmlns:a16="http://schemas.microsoft.com/office/drawing/2014/main" id="{C7E2762B-4FDA-4F02-BB48-47338E5B5255}"/>
              </a:ext>
            </a:extLst>
          </p:cNvPr>
          <p:cNvCxnSpPr>
            <a:cxnSpLocks/>
          </p:cNvCxnSpPr>
          <p:nvPr/>
        </p:nvCxnSpPr>
        <p:spPr>
          <a:xfrm flipH="1">
            <a:off x="8297650" y="5954384"/>
            <a:ext cx="333521" cy="165862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Box 219">
            <a:extLst>
              <a:ext uri="{FF2B5EF4-FFF2-40B4-BE49-F238E27FC236}">
                <a16:creationId xmlns:a16="http://schemas.microsoft.com/office/drawing/2014/main" id="{23B417BE-02A4-448A-90D0-4DE9A9059CD6}"/>
              </a:ext>
            </a:extLst>
          </p:cNvPr>
          <p:cNvSpPr txBox="1"/>
          <p:nvPr/>
        </p:nvSpPr>
        <p:spPr>
          <a:xfrm>
            <a:off x="8265676" y="5843247"/>
            <a:ext cx="1947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</a:p>
        </p:txBody>
      </p:sp>
      <p:cxnSp>
        <p:nvCxnSpPr>
          <p:cNvPr id="221" name="Straight Arrow Connector 220">
            <a:extLst>
              <a:ext uri="{FF2B5EF4-FFF2-40B4-BE49-F238E27FC236}">
                <a16:creationId xmlns:a16="http://schemas.microsoft.com/office/drawing/2014/main" id="{D29FF455-B532-4794-8D51-C64AF859E1BE}"/>
              </a:ext>
            </a:extLst>
          </p:cNvPr>
          <p:cNvCxnSpPr>
            <a:cxnSpLocks/>
          </p:cNvCxnSpPr>
          <p:nvPr/>
        </p:nvCxnSpPr>
        <p:spPr>
          <a:xfrm flipH="1" flipV="1">
            <a:off x="8265677" y="5485494"/>
            <a:ext cx="323871" cy="150236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Rectangle 222">
            <a:extLst>
              <a:ext uri="{FF2B5EF4-FFF2-40B4-BE49-F238E27FC236}">
                <a16:creationId xmlns:a16="http://schemas.microsoft.com/office/drawing/2014/main" id="{6A853A68-B63A-410C-B543-B596D95BDA3B}"/>
              </a:ext>
            </a:extLst>
          </p:cNvPr>
          <p:cNvSpPr/>
          <p:nvPr/>
        </p:nvSpPr>
        <p:spPr>
          <a:xfrm>
            <a:off x="10861860" y="5635730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e7[s]</a:t>
            </a: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777EB19B-B2C7-456E-9439-DC691E459C2E}"/>
              </a:ext>
            </a:extLst>
          </p:cNvPr>
          <p:cNvSpPr/>
          <p:nvPr/>
        </p:nvSpPr>
        <p:spPr>
          <a:xfrm>
            <a:off x="10709565" y="4491448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e8[s]</a:t>
            </a:r>
          </a:p>
        </p:txBody>
      </p:sp>
      <p:sp>
        <p:nvSpPr>
          <p:cNvPr id="225" name="Rectangle 224">
            <a:extLst>
              <a:ext uri="{FF2B5EF4-FFF2-40B4-BE49-F238E27FC236}">
                <a16:creationId xmlns:a16="http://schemas.microsoft.com/office/drawing/2014/main" id="{3976A869-CF14-479C-8FC1-77816DC78124}"/>
              </a:ext>
            </a:extLst>
          </p:cNvPr>
          <p:cNvSpPr/>
          <p:nvPr/>
        </p:nvSpPr>
        <p:spPr>
          <a:xfrm>
            <a:off x="10155979" y="1657662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e9[s]</a:t>
            </a:r>
          </a:p>
        </p:txBody>
      </p:sp>
      <p:sp>
        <p:nvSpPr>
          <p:cNvPr id="226" name="Rectangle 225">
            <a:extLst>
              <a:ext uri="{FF2B5EF4-FFF2-40B4-BE49-F238E27FC236}">
                <a16:creationId xmlns:a16="http://schemas.microsoft.com/office/drawing/2014/main" id="{1844F462-F596-4235-A4F9-B51048CC084C}"/>
              </a:ext>
            </a:extLst>
          </p:cNvPr>
          <p:cNvSpPr/>
          <p:nvPr/>
        </p:nvSpPr>
        <p:spPr>
          <a:xfrm>
            <a:off x="9560160" y="5598392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e7[c]</a:t>
            </a:r>
          </a:p>
        </p:txBody>
      </p:sp>
      <p:sp>
        <p:nvSpPr>
          <p:cNvPr id="227" name="Rectangle 226">
            <a:extLst>
              <a:ext uri="{FF2B5EF4-FFF2-40B4-BE49-F238E27FC236}">
                <a16:creationId xmlns:a16="http://schemas.microsoft.com/office/drawing/2014/main" id="{E96A4DBF-696C-4446-A057-AF6A6A0A6CF7}"/>
              </a:ext>
            </a:extLst>
          </p:cNvPr>
          <p:cNvSpPr/>
          <p:nvPr/>
        </p:nvSpPr>
        <p:spPr>
          <a:xfrm>
            <a:off x="9564254" y="4496182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e8[c]</a:t>
            </a:r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BD796216-ECB5-4E5B-B0F4-70926587F517}"/>
              </a:ext>
            </a:extLst>
          </p:cNvPr>
          <p:cNvSpPr/>
          <p:nvPr/>
        </p:nvSpPr>
        <p:spPr>
          <a:xfrm>
            <a:off x="8876808" y="1698440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e9[c]</a:t>
            </a:r>
          </a:p>
        </p:txBody>
      </p:sp>
      <p:cxnSp>
        <p:nvCxnSpPr>
          <p:cNvPr id="229" name="Straight Arrow Connector 228">
            <a:extLst>
              <a:ext uri="{FF2B5EF4-FFF2-40B4-BE49-F238E27FC236}">
                <a16:creationId xmlns:a16="http://schemas.microsoft.com/office/drawing/2014/main" id="{7817D4A4-BE78-4BFF-8412-C5C77D9F07EB}"/>
              </a:ext>
            </a:extLst>
          </p:cNvPr>
          <p:cNvCxnSpPr>
            <a:cxnSpLocks/>
          </p:cNvCxnSpPr>
          <p:nvPr/>
        </p:nvCxnSpPr>
        <p:spPr>
          <a:xfrm flipH="1">
            <a:off x="9337295" y="5750062"/>
            <a:ext cx="200782" cy="6646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Arrow Connector 230">
            <a:extLst>
              <a:ext uri="{FF2B5EF4-FFF2-40B4-BE49-F238E27FC236}">
                <a16:creationId xmlns:a16="http://schemas.microsoft.com/office/drawing/2014/main" id="{C70DFC19-E085-4521-9B8F-2D0D5DC07CE2}"/>
              </a:ext>
            </a:extLst>
          </p:cNvPr>
          <p:cNvCxnSpPr>
            <a:cxnSpLocks/>
          </p:cNvCxnSpPr>
          <p:nvPr/>
        </p:nvCxnSpPr>
        <p:spPr>
          <a:xfrm>
            <a:off x="7620060" y="3608713"/>
            <a:ext cx="807552" cy="854562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Arrow Connector 232">
            <a:extLst>
              <a:ext uri="{FF2B5EF4-FFF2-40B4-BE49-F238E27FC236}">
                <a16:creationId xmlns:a16="http://schemas.microsoft.com/office/drawing/2014/main" id="{09A27D31-F1C0-4D5D-9C4E-FD1DC60356C1}"/>
              </a:ext>
            </a:extLst>
          </p:cNvPr>
          <p:cNvCxnSpPr>
            <a:cxnSpLocks/>
          </p:cNvCxnSpPr>
          <p:nvPr/>
        </p:nvCxnSpPr>
        <p:spPr>
          <a:xfrm flipV="1">
            <a:off x="8004074" y="4814838"/>
            <a:ext cx="456325" cy="376234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Arrow Connector 234">
            <a:extLst>
              <a:ext uri="{FF2B5EF4-FFF2-40B4-BE49-F238E27FC236}">
                <a16:creationId xmlns:a16="http://schemas.microsoft.com/office/drawing/2014/main" id="{C18836DA-E862-4170-8FDB-E46D84166DCF}"/>
              </a:ext>
            </a:extLst>
          </p:cNvPr>
          <p:cNvCxnSpPr>
            <a:cxnSpLocks/>
          </p:cNvCxnSpPr>
          <p:nvPr/>
        </p:nvCxnSpPr>
        <p:spPr>
          <a:xfrm>
            <a:off x="9252635" y="4654164"/>
            <a:ext cx="285442" cy="5177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Arrow Connector 237">
            <a:extLst>
              <a:ext uri="{FF2B5EF4-FFF2-40B4-BE49-F238E27FC236}">
                <a16:creationId xmlns:a16="http://schemas.microsoft.com/office/drawing/2014/main" id="{1D1C238D-7181-4DB7-9E28-360551877431}"/>
              </a:ext>
            </a:extLst>
          </p:cNvPr>
          <p:cNvCxnSpPr>
            <a:cxnSpLocks/>
          </p:cNvCxnSpPr>
          <p:nvPr/>
        </p:nvCxnSpPr>
        <p:spPr>
          <a:xfrm flipH="1">
            <a:off x="8604274" y="1839576"/>
            <a:ext cx="200782" cy="6646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9" name="Oval 238">
            <a:extLst>
              <a:ext uri="{FF2B5EF4-FFF2-40B4-BE49-F238E27FC236}">
                <a16:creationId xmlns:a16="http://schemas.microsoft.com/office/drawing/2014/main" id="{5FB16AB5-3DAE-4299-8D4D-342A9407DFC5}"/>
              </a:ext>
            </a:extLst>
          </p:cNvPr>
          <p:cNvSpPr/>
          <p:nvPr/>
        </p:nvSpPr>
        <p:spPr>
          <a:xfrm>
            <a:off x="11184989" y="1612777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S9</a:t>
            </a:r>
          </a:p>
        </p:txBody>
      </p:sp>
      <p:sp>
        <p:nvSpPr>
          <p:cNvPr id="240" name="Oval 239">
            <a:extLst>
              <a:ext uri="{FF2B5EF4-FFF2-40B4-BE49-F238E27FC236}">
                <a16:creationId xmlns:a16="http://schemas.microsoft.com/office/drawing/2014/main" id="{3381B3C4-212E-4E45-9301-3C05022158A0}"/>
              </a:ext>
            </a:extLst>
          </p:cNvPr>
          <p:cNvSpPr/>
          <p:nvPr/>
        </p:nvSpPr>
        <p:spPr>
          <a:xfrm>
            <a:off x="11389815" y="3782147"/>
            <a:ext cx="581891" cy="452582"/>
          </a:xfrm>
          <a:prstGeom prst="ellipse">
            <a:avLst/>
          </a:prstGeom>
          <a:solidFill>
            <a:schemeClr val="bg1">
              <a:lumMod val="50000"/>
            </a:schemeClr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S8</a:t>
            </a:r>
          </a:p>
        </p:txBody>
      </p:sp>
      <p:sp>
        <p:nvSpPr>
          <p:cNvPr id="241" name="Oval 240">
            <a:extLst>
              <a:ext uri="{FF2B5EF4-FFF2-40B4-BE49-F238E27FC236}">
                <a16:creationId xmlns:a16="http://schemas.microsoft.com/office/drawing/2014/main" id="{12483221-7E58-4DCB-9E48-79F02A6DA05C}"/>
              </a:ext>
            </a:extLst>
          </p:cNvPr>
          <p:cNvSpPr/>
          <p:nvPr/>
        </p:nvSpPr>
        <p:spPr>
          <a:xfrm>
            <a:off x="11610109" y="6193250"/>
            <a:ext cx="581891" cy="452582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S7</a:t>
            </a:r>
          </a:p>
        </p:txBody>
      </p:sp>
      <p:sp>
        <p:nvSpPr>
          <p:cNvPr id="242" name="Oval 241">
            <a:extLst>
              <a:ext uri="{FF2B5EF4-FFF2-40B4-BE49-F238E27FC236}">
                <a16:creationId xmlns:a16="http://schemas.microsoft.com/office/drawing/2014/main" id="{7E220740-69A2-4D89-8BA1-3F15C6700262}"/>
              </a:ext>
            </a:extLst>
          </p:cNvPr>
          <p:cNvSpPr/>
          <p:nvPr/>
        </p:nvSpPr>
        <p:spPr>
          <a:xfrm>
            <a:off x="9679709" y="2334749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E9</a:t>
            </a:r>
          </a:p>
        </p:txBody>
      </p:sp>
      <p:sp>
        <p:nvSpPr>
          <p:cNvPr id="243" name="Oval 242">
            <a:extLst>
              <a:ext uri="{FF2B5EF4-FFF2-40B4-BE49-F238E27FC236}">
                <a16:creationId xmlns:a16="http://schemas.microsoft.com/office/drawing/2014/main" id="{BCF3DFBB-6952-411C-A35E-69E77C1F35AA}"/>
              </a:ext>
            </a:extLst>
          </p:cNvPr>
          <p:cNvSpPr/>
          <p:nvPr/>
        </p:nvSpPr>
        <p:spPr>
          <a:xfrm>
            <a:off x="10126232" y="3756920"/>
            <a:ext cx="581891" cy="452582"/>
          </a:xfrm>
          <a:prstGeom prst="ellipse">
            <a:avLst/>
          </a:prstGeom>
          <a:solidFill>
            <a:schemeClr val="bg1">
              <a:lumMod val="50000"/>
            </a:schemeClr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E8</a:t>
            </a:r>
          </a:p>
        </p:txBody>
      </p:sp>
      <p:sp>
        <p:nvSpPr>
          <p:cNvPr id="244" name="Oval 243">
            <a:extLst>
              <a:ext uri="{FF2B5EF4-FFF2-40B4-BE49-F238E27FC236}">
                <a16:creationId xmlns:a16="http://schemas.microsoft.com/office/drawing/2014/main" id="{26860D69-FFEF-4D29-9AD3-0447850A7263}"/>
              </a:ext>
            </a:extLst>
          </p:cNvPr>
          <p:cNvSpPr/>
          <p:nvPr/>
        </p:nvSpPr>
        <p:spPr>
          <a:xfrm>
            <a:off x="10222130" y="6051009"/>
            <a:ext cx="581891" cy="452582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/>
              <a:t>E7</a:t>
            </a:r>
            <a:endParaRPr lang="en-US" sz="1400" dirty="0"/>
          </a:p>
        </p:txBody>
      </p:sp>
      <p:cxnSp>
        <p:nvCxnSpPr>
          <p:cNvPr id="246" name="Straight Arrow Connector 245">
            <a:extLst>
              <a:ext uri="{FF2B5EF4-FFF2-40B4-BE49-F238E27FC236}">
                <a16:creationId xmlns:a16="http://schemas.microsoft.com/office/drawing/2014/main" id="{24CE6683-7ACC-42DE-82CA-18D40BDFD400}"/>
              </a:ext>
            </a:extLst>
          </p:cNvPr>
          <p:cNvCxnSpPr>
            <a:cxnSpLocks/>
          </p:cNvCxnSpPr>
          <p:nvPr/>
        </p:nvCxnSpPr>
        <p:spPr>
          <a:xfrm>
            <a:off x="11476514" y="6019039"/>
            <a:ext cx="204296" cy="174211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Arrow Connector 249">
            <a:extLst>
              <a:ext uri="{FF2B5EF4-FFF2-40B4-BE49-F238E27FC236}">
                <a16:creationId xmlns:a16="http://schemas.microsoft.com/office/drawing/2014/main" id="{01D8864C-BED2-4E7E-B4DC-3D973CC450E1}"/>
              </a:ext>
            </a:extLst>
          </p:cNvPr>
          <p:cNvCxnSpPr>
            <a:cxnSpLocks/>
          </p:cNvCxnSpPr>
          <p:nvPr/>
        </p:nvCxnSpPr>
        <p:spPr>
          <a:xfrm flipH="1">
            <a:off x="10734810" y="5995230"/>
            <a:ext cx="230514" cy="102229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Straight Arrow Connector 251">
            <a:extLst>
              <a:ext uri="{FF2B5EF4-FFF2-40B4-BE49-F238E27FC236}">
                <a16:creationId xmlns:a16="http://schemas.microsoft.com/office/drawing/2014/main" id="{9ED77459-4497-45B7-859B-1A7478403114}"/>
              </a:ext>
            </a:extLst>
          </p:cNvPr>
          <p:cNvCxnSpPr>
            <a:cxnSpLocks/>
          </p:cNvCxnSpPr>
          <p:nvPr/>
        </p:nvCxnSpPr>
        <p:spPr>
          <a:xfrm>
            <a:off x="10174180" y="5862101"/>
            <a:ext cx="204296" cy="174211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Arrow Connector 252">
            <a:extLst>
              <a:ext uri="{FF2B5EF4-FFF2-40B4-BE49-F238E27FC236}">
                <a16:creationId xmlns:a16="http://schemas.microsoft.com/office/drawing/2014/main" id="{6D3143DE-EB28-420D-9508-64585737184E}"/>
              </a:ext>
            </a:extLst>
          </p:cNvPr>
          <p:cNvCxnSpPr>
            <a:cxnSpLocks/>
          </p:cNvCxnSpPr>
          <p:nvPr/>
        </p:nvCxnSpPr>
        <p:spPr>
          <a:xfrm flipV="1">
            <a:off x="10190795" y="4265281"/>
            <a:ext cx="187681" cy="12584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Arrow Connector 253">
            <a:extLst>
              <a:ext uri="{FF2B5EF4-FFF2-40B4-BE49-F238E27FC236}">
                <a16:creationId xmlns:a16="http://schemas.microsoft.com/office/drawing/2014/main" id="{3C010F1B-C48A-44DD-AB65-382798DD09B8}"/>
              </a:ext>
            </a:extLst>
          </p:cNvPr>
          <p:cNvCxnSpPr>
            <a:cxnSpLocks/>
          </p:cNvCxnSpPr>
          <p:nvPr/>
        </p:nvCxnSpPr>
        <p:spPr>
          <a:xfrm>
            <a:off x="10599725" y="4234729"/>
            <a:ext cx="204296" cy="174211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Arrow Connector 254">
            <a:extLst>
              <a:ext uri="{FF2B5EF4-FFF2-40B4-BE49-F238E27FC236}">
                <a16:creationId xmlns:a16="http://schemas.microsoft.com/office/drawing/2014/main" id="{EA48FA50-5031-41C0-9904-684BB55CF098}"/>
              </a:ext>
            </a:extLst>
          </p:cNvPr>
          <p:cNvCxnSpPr>
            <a:cxnSpLocks/>
          </p:cNvCxnSpPr>
          <p:nvPr/>
        </p:nvCxnSpPr>
        <p:spPr>
          <a:xfrm flipH="1">
            <a:off x="11184989" y="4254629"/>
            <a:ext cx="224071" cy="18944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Arrow Connector 257">
            <a:extLst>
              <a:ext uri="{FF2B5EF4-FFF2-40B4-BE49-F238E27FC236}">
                <a16:creationId xmlns:a16="http://schemas.microsoft.com/office/drawing/2014/main" id="{348D8371-9A8D-413E-8458-3E31F00FBF52}"/>
              </a:ext>
            </a:extLst>
          </p:cNvPr>
          <p:cNvCxnSpPr>
            <a:cxnSpLocks/>
          </p:cNvCxnSpPr>
          <p:nvPr/>
        </p:nvCxnSpPr>
        <p:spPr>
          <a:xfrm>
            <a:off x="9519540" y="2065359"/>
            <a:ext cx="160169" cy="290714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Arrow Connector 258">
            <a:extLst>
              <a:ext uri="{FF2B5EF4-FFF2-40B4-BE49-F238E27FC236}">
                <a16:creationId xmlns:a16="http://schemas.microsoft.com/office/drawing/2014/main" id="{09DB8549-D2E2-4456-9822-E603BF06A988}"/>
              </a:ext>
            </a:extLst>
          </p:cNvPr>
          <p:cNvCxnSpPr>
            <a:cxnSpLocks/>
          </p:cNvCxnSpPr>
          <p:nvPr/>
        </p:nvCxnSpPr>
        <p:spPr>
          <a:xfrm flipV="1">
            <a:off x="10012632" y="1994479"/>
            <a:ext cx="227199" cy="309224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Arrow Connector 259">
            <a:extLst>
              <a:ext uri="{FF2B5EF4-FFF2-40B4-BE49-F238E27FC236}">
                <a16:creationId xmlns:a16="http://schemas.microsoft.com/office/drawing/2014/main" id="{7EA0F4FC-4EE0-431A-9124-423167046ADB}"/>
              </a:ext>
            </a:extLst>
          </p:cNvPr>
          <p:cNvCxnSpPr>
            <a:cxnSpLocks/>
          </p:cNvCxnSpPr>
          <p:nvPr/>
        </p:nvCxnSpPr>
        <p:spPr>
          <a:xfrm flipH="1">
            <a:off x="10819769" y="1846221"/>
            <a:ext cx="299714" cy="1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TextBox 264">
            <a:extLst>
              <a:ext uri="{FF2B5EF4-FFF2-40B4-BE49-F238E27FC236}">
                <a16:creationId xmlns:a16="http://schemas.microsoft.com/office/drawing/2014/main" id="{0A9BB499-748F-4A02-872A-60A266D419D7}"/>
              </a:ext>
            </a:extLst>
          </p:cNvPr>
          <p:cNvSpPr txBox="1"/>
          <p:nvPr/>
        </p:nvSpPr>
        <p:spPr>
          <a:xfrm>
            <a:off x="212569" y="971992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66" name="TextBox 265">
            <a:extLst>
              <a:ext uri="{FF2B5EF4-FFF2-40B4-BE49-F238E27FC236}">
                <a16:creationId xmlns:a16="http://schemas.microsoft.com/office/drawing/2014/main" id="{CB9B56FA-60E0-4B3B-B9E2-56BE58D2F54B}"/>
              </a:ext>
            </a:extLst>
          </p:cNvPr>
          <p:cNvSpPr txBox="1"/>
          <p:nvPr/>
        </p:nvSpPr>
        <p:spPr>
          <a:xfrm>
            <a:off x="212569" y="2709664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67" name="TextBox 266">
            <a:extLst>
              <a:ext uri="{FF2B5EF4-FFF2-40B4-BE49-F238E27FC236}">
                <a16:creationId xmlns:a16="http://schemas.microsoft.com/office/drawing/2014/main" id="{B95C4C4D-5D2D-4368-A376-6529B0E726F5}"/>
              </a:ext>
            </a:extLst>
          </p:cNvPr>
          <p:cNvSpPr txBox="1"/>
          <p:nvPr/>
        </p:nvSpPr>
        <p:spPr>
          <a:xfrm>
            <a:off x="188199" y="4391121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68" name="TextBox 267">
            <a:extLst>
              <a:ext uri="{FF2B5EF4-FFF2-40B4-BE49-F238E27FC236}">
                <a16:creationId xmlns:a16="http://schemas.microsoft.com/office/drawing/2014/main" id="{E1125404-1984-490D-AEC2-92F3CA9E1B45}"/>
              </a:ext>
            </a:extLst>
          </p:cNvPr>
          <p:cNvSpPr txBox="1"/>
          <p:nvPr/>
        </p:nvSpPr>
        <p:spPr>
          <a:xfrm>
            <a:off x="224909" y="3538359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69" name="TextBox 268">
            <a:extLst>
              <a:ext uri="{FF2B5EF4-FFF2-40B4-BE49-F238E27FC236}">
                <a16:creationId xmlns:a16="http://schemas.microsoft.com/office/drawing/2014/main" id="{0BDE5CE7-04F1-4148-B415-352250AF0334}"/>
              </a:ext>
            </a:extLst>
          </p:cNvPr>
          <p:cNvSpPr txBox="1"/>
          <p:nvPr/>
        </p:nvSpPr>
        <p:spPr>
          <a:xfrm>
            <a:off x="11276115" y="1280838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id="{B0F4C402-62A1-41C8-BEF6-4D0C9E72A53A}"/>
              </a:ext>
            </a:extLst>
          </p:cNvPr>
          <p:cNvSpPr txBox="1"/>
          <p:nvPr/>
        </p:nvSpPr>
        <p:spPr>
          <a:xfrm>
            <a:off x="200110" y="5206362"/>
            <a:ext cx="372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id="{9C37D7BB-DE9F-4C2E-8100-E6324D22C86C}"/>
              </a:ext>
            </a:extLst>
          </p:cNvPr>
          <p:cNvSpPr txBox="1"/>
          <p:nvPr/>
        </p:nvSpPr>
        <p:spPr>
          <a:xfrm>
            <a:off x="11677999" y="5871257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id="{0360122D-973C-4663-8A66-35D3EFD80D95}"/>
              </a:ext>
            </a:extLst>
          </p:cNvPr>
          <p:cNvSpPr txBox="1"/>
          <p:nvPr/>
        </p:nvSpPr>
        <p:spPr>
          <a:xfrm>
            <a:off x="11424000" y="3442241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73" name="TextBox 272">
            <a:extLst>
              <a:ext uri="{FF2B5EF4-FFF2-40B4-BE49-F238E27FC236}">
                <a16:creationId xmlns:a16="http://schemas.microsoft.com/office/drawing/2014/main" id="{10876E95-BE1F-4EA5-8A85-36B8C521A6A4}"/>
              </a:ext>
            </a:extLst>
          </p:cNvPr>
          <p:cNvSpPr txBox="1"/>
          <p:nvPr/>
        </p:nvSpPr>
        <p:spPr>
          <a:xfrm>
            <a:off x="235001" y="184281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74" name="TextBox 273">
            <a:extLst>
              <a:ext uri="{FF2B5EF4-FFF2-40B4-BE49-F238E27FC236}">
                <a16:creationId xmlns:a16="http://schemas.microsoft.com/office/drawing/2014/main" id="{59870CA9-E851-4A3C-B73C-6CF42EB74967}"/>
              </a:ext>
            </a:extLst>
          </p:cNvPr>
          <p:cNvSpPr txBox="1"/>
          <p:nvPr/>
        </p:nvSpPr>
        <p:spPr>
          <a:xfrm>
            <a:off x="2382110" y="9908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id="{5375D62F-1B16-4DEB-85C4-37475CCBA502}"/>
              </a:ext>
            </a:extLst>
          </p:cNvPr>
          <p:cNvSpPr txBox="1"/>
          <p:nvPr/>
        </p:nvSpPr>
        <p:spPr>
          <a:xfrm>
            <a:off x="2342726" y="270978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76" name="TextBox 275">
            <a:extLst>
              <a:ext uri="{FF2B5EF4-FFF2-40B4-BE49-F238E27FC236}">
                <a16:creationId xmlns:a16="http://schemas.microsoft.com/office/drawing/2014/main" id="{7B914DE4-874F-4A52-8C4D-21C17F8B9A8F}"/>
              </a:ext>
            </a:extLst>
          </p:cNvPr>
          <p:cNvSpPr txBox="1"/>
          <p:nvPr/>
        </p:nvSpPr>
        <p:spPr>
          <a:xfrm>
            <a:off x="2320680" y="1803801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-1</a:t>
            </a:r>
          </a:p>
        </p:txBody>
      </p:sp>
      <p:sp>
        <p:nvSpPr>
          <p:cNvPr id="277" name="TextBox 276">
            <a:extLst>
              <a:ext uri="{FF2B5EF4-FFF2-40B4-BE49-F238E27FC236}">
                <a16:creationId xmlns:a16="http://schemas.microsoft.com/office/drawing/2014/main" id="{D79896D6-A71B-427F-BF9E-2DA3CE80EAA6}"/>
              </a:ext>
            </a:extLst>
          </p:cNvPr>
          <p:cNvSpPr txBox="1"/>
          <p:nvPr/>
        </p:nvSpPr>
        <p:spPr>
          <a:xfrm>
            <a:off x="2377992" y="35568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278" name="TextBox 277">
            <a:extLst>
              <a:ext uri="{FF2B5EF4-FFF2-40B4-BE49-F238E27FC236}">
                <a16:creationId xmlns:a16="http://schemas.microsoft.com/office/drawing/2014/main" id="{2D9B6BF2-F79D-4595-9AEA-463B670F4961}"/>
              </a:ext>
            </a:extLst>
          </p:cNvPr>
          <p:cNvSpPr txBox="1"/>
          <p:nvPr/>
        </p:nvSpPr>
        <p:spPr>
          <a:xfrm>
            <a:off x="2339963" y="433991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79" name="TextBox 278">
            <a:extLst>
              <a:ext uri="{FF2B5EF4-FFF2-40B4-BE49-F238E27FC236}">
                <a16:creationId xmlns:a16="http://schemas.microsoft.com/office/drawing/2014/main" id="{247CB5A2-71E0-408D-80CA-3CFD432B28CC}"/>
              </a:ext>
            </a:extLst>
          </p:cNvPr>
          <p:cNvSpPr txBox="1"/>
          <p:nvPr/>
        </p:nvSpPr>
        <p:spPr>
          <a:xfrm>
            <a:off x="2349974" y="5175792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80" name="TextBox 279">
            <a:extLst>
              <a:ext uri="{FF2B5EF4-FFF2-40B4-BE49-F238E27FC236}">
                <a16:creationId xmlns:a16="http://schemas.microsoft.com/office/drawing/2014/main" id="{D0B7A218-32B2-4E64-B44E-BEFB40DB5926}"/>
              </a:ext>
            </a:extLst>
          </p:cNvPr>
          <p:cNvSpPr txBox="1"/>
          <p:nvPr/>
        </p:nvSpPr>
        <p:spPr>
          <a:xfrm>
            <a:off x="10329655" y="5686591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-5</a:t>
            </a:r>
          </a:p>
        </p:txBody>
      </p:sp>
      <p:sp>
        <p:nvSpPr>
          <p:cNvPr id="281" name="TextBox 280">
            <a:extLst>
              <a:ext uri="{FF2B5EF4-FFF2-40B4-BE49-F238E27FC236}">
                <a16:creationId xmlns:a16="http://schemas.microsoft.com/office/drawing/2014/main" id="{B3AE31FB-23BE-4A8B-998E-FC8C119D4396}"/>
              </a:ext>
            </a:extLst>
          </p:cNvPr>
          <p:cNvSpPr txBox="1"/>
          <p:nvPr/>
        </p:nvSpPr>
        <p:spPr>
          <a:xfrm>
            <a:off x="10190130" y="342540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82" name="TextBox 281">
            <a:extLst>
              <a:ext uri="{FF2B5EF4-FFF2-40B4-BE49-F238E27FC236}">
                <a16:creationId xmlns:a16="http://schemas.microsoft.com/office/drawing/2014/main" id="{C088BBB7-F897-4BEC-AD6C-AF37FB2644C7}"/>
              </a:ext>
            </a:extLst>
          </p:cNvPr>
          <p:cNvSpPr txBox="1"/>
          <p:nvPr/>
        </p:nvSpPr>
        <p:spPr>
          <a:xfrm>
            <a:off x="9777303" y="201281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83" name="TextBox 282">
            <a:extLst>
              <a:ext uri="{FF2B5EF4-FFF2-40B4-BE49-F238E27FC236}">
                <a16:creationId xmlns:a16="http://schemas.microsoft.com/office/drawing/2014/main" id="{E1FDA35E-8D42-4503-8A1B-6D744FB7EDE9}"/>
              </a:ext>
            </a:extLst>
          </p:cNvPr>
          <p:cNvSpPr txBox="1"/>
          <p:nvPr/>
        </p:nvSpPr>
        <p:spPr>
          <a:xfrm>
            <a:off x="4311760" y="966863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84" name="TextBox 283">
            <a:extLst>
              <a:ext uri="{FF2B5EF4-FFF2-40B4-BE49-F238E27FC236}">
                <a16:creationId xmlns:a16="http://schemas.microsoft.com/office/drawing/2014/main" id="{7EEC05E7-482C-4113-8192-352DE8A4C01C}"/>
              </a:ext>
            </a:extLst>
          </p:cNvPr>
          <p:cNvSpPr txBox="1"/>
          <p:nvPr/>
        </p:nvSpPr>
        <p:spPr>
          <a:xfrm>
            <a:off x="4330569" y="185295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85" name="TextBox 284">
            <a:extLst>
              <a:ext uri="{FF2B5EF4-FFF2-40B4-BE49-F238E27FC236}">
                <a16:creationId xmlns:a16="http://schemas.microsoft.com/office/drawing/2014/main" id="{ACEC393E-5916-4D2F-BEE4-13C7C9EF0A91}"/>
              </a:ext>
            </a:extLst>
          </p:cNvPr>
          <p:cNvSpPr txBox="1"/>
          <p:nvPr/>
        </p:nvSpPr>
        <p:spPr>
          <a:xfrm>
            <a:off x="4291466" y="257032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86" name="TextBox 285">
            <a:extLst>
              <a:ext uri="{FF2B5EF4-FFF2-40B4-BE49-F238E27FC236}">
                <a16:creationId xmlns:a16="http://schemas.microsoft.com/office/drawing/2014/main" id="{1FA1333B-8F32-49B3-8E36-96BBE61ADC05}"/>
              </a:ext>
            </a:extLst>
          </p:cNvPr>
          <p:cNvSpPr txBox="1"/>
          <p:nvPr/>
        </p:nvSpPr>
        <p:spPr>
          <a:xfrm>
            <a:off x="4280988" y="3297200"/>
            <a:ext cx="372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-2</a:t>
            </a:r>
          </a:p>
        </p:txBody>
      </p:sp>
      <p:sp>
        <p:nvSpPr>
          <p:cNvPr id="288" name="TextBox 287">
            <a:extLst>
              <a:ext uri="{FF2B5EF4-FFF2-40B4-BE49-F238E27FC236}">
                <a16:creationId xmlns:a16="http://schemas.microsoft.com/office/drawing/2014/main" id="{CCA1A4A4-5DE4-4974-9722-8FDB857FC804}"/>
              </a:ext>
            </a:extLst>
          </p:cNvPr>
          <p:cNvSpPr txBox="1"/>
          <p:nvPr/>
        </p:nvSpPr>
        <p:spPr>
          <a:xfrm>
            <a:off x="6174502" y="139623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89" name="TextBox 288">
            <a:extLst>
              <a:ext uri="{FF2B5EF4-FFF2-40B4-BE49-F238E27FC236}">
                <a16:creationId xmlns:a16="http://schemas.microsoft.com/office/drawing/2014/main" id="{84A68056-180E-452E-B85D-51BC20B439C2}"/>
              </a:ext>
            </a:extLst>
          </p:cNvPr>
          <p:cNvSpPr txBox="1"/>
          <p:nvPr/>
        </p:nvSpPr>
        <p:spPr>
          <a:xfrm>
            <a:off x="6168458" y="228379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90" name="TextBox 289">
            <a:extLst>
              <a:ext uri="{FF2B5EF4-FFF2-40B4-BE49-F238E27FC236}">
                <a16:creationId xmlns:a16="http://schemas.microsoft.com/office/drawing/2014/main" id="{297C3244-534C-4387-A8A1-BF621B107997}"/>
              </a:ext>
            </a:extLst>
          </p:cNvPr>
          <p:cNvSpPr txBox="1"/>
          <p:nvPr/>
        </p:nvSpPr>
        <p:spPr>
          <a:xfrm>
            <a:off x="6545153" y="348205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91" name="TextBox 290">
            <a:extLst>
              <a:ext uri="{FF2B5EF4-FFF2-40B4-BE49-F238E27FC236}">
                <a16:creationId xmlns:a16="http://schemas.microsoft.com/office/drawing/2014/main" id="{31430464-14E3-4CA3-BDFA-D3BA77B5AF89}"/>
              </a:ext>
            </a:extLst>
          </p:cNvPr>
          <p:cNvSpPr txBox="1"/>
          <p:nvPr/>
        </p:nvSpPr>
        <p:spPr>
          <a:xfrm>
            <a:off x="6161068" y="420950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92" name="TextBox 291">
            <a:extLst>
              <a:ext uri="{FF2B5EF4-FFF2-40B4-BE49-F238E27FC236}">
                <a16:creationId xmlns:a16="http://schemas.microsoft.com/office/drawing/2014/main" id="{839EA661-10DE-4C23-BECE-5AE1B7014146}"/>
              </a:ext>
            </a:extLst>
          </p:cNvPr>
          <p:cNvSpPr txBox="1"/>
          <p:nvPr/>
        </p:nvSpPr>
        <p:spPr>
          <a:xfrm>
            <a:off x="7359187" y="38873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93" name="TextBox 292">
            <a:extLst>
              <a:ext uri="{FF2B5EF4-FFF2-40B4-BE49-F238E27FC236}">
                <a16:creationId xmlns:a16="http://schemas.microsoft.com/office/drawing/2014/main" id="{0BBA25A4-A9D3-484F-84F1-0608AF867E22}"/>
              </a:ext>
            </a:extLst>
          </p:cNvPr>
          <p:cNvSpPr txBox="1"/>
          <p:nvPr/>
        </p:nvSpPr>
        <p:spPr>
          <a:xfrm>
            <a:off x="6352114" y="301401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94" name="TextBox 293">
            <a:extLst>
              <a:ext uri="{FF2B5EF4-FFF2-40B4-BE49-F238E27FC236}">
                <a16:creationId xmlns:a16="http://schemas.microsoft.com/office/drawing/2014/main" id="{FD81648C-6557-49A7-9F29-F7EEA336459D}"/>
              </a:ext>
            </a:extLst>
          </p:cNvPr>
          <p:cNvSpPr txBox="1"/>
          <p:nvPr/>
        </p:nvSpPr>
        <p:spPr>
          <a:xfrm>
            <a:off x="8027766" y="1241970"/>
            <a:ext cx="372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-2</a:t>
            </a:r>
          </a:p>
        </p:txBody>
      </p:sp>
      <p:sp>
        <p:nvSpPr>
          <p:cNvPr id="295" name="TextBox 294">
            <a:extLst>
              <a:ext uri="{FF2B5EF4-FFF2-40B4-BE49-F238E27FC236}">
                <a16:creationId xmlns:a16="http://schemas.microsoft.com/office/drawing/2014/main" id="{9B6A99D4-9490-4B78-B968-900EDB67E9C7}"/>
              </a:ext>
            </a:extLst>
          </p:cNvPr>
          <p:cNvSpPr txBox="1"/>
          <p:nvPr/>
        </p:nvSpPr>
        <p:spPr>
          <a:xfrm>
            <a:off x="8673493" y="4090926"/>
            <a:ext cx="395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96" name="TextBox 295">
            <a:extLst>
              <a:ext uri="{FF2B5EF4-FFF2-40B4-BE49-F238E27FC236}">
                <a16:creationId xmlns:a16="http://schemas.microsoft.com/office/drawing/2014/main" id="{348B95C8-BB83-466E-938E-BECFAEE1FDC4}"/>
              </a:ext>
            </a:extLst>
          </p:cNvPr>
          <p:cNvSpPr txBox="1"/>
          <p:nvPr/>
        </p:nvSpPr>
        <p:spPr>
          <a:xfrm>
            <a:off x="8766276" y="52094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97" name="TextBox 296">
            <a:extLst>
              <a:ext uri="{FF2B5EF4-FFF2-40B4-BE49-F238E27FC236}">
                <a16:creationId xmlns:a16="http://schemas.microsoft.com/office/drawing/2014/main" id="{8905273B-6042-4C95-BCE8-59F54A54B9C9}"/>
              </a:ext>
            </a:extLst>
          </p:cNvPr>
          <p:cNvSpPr txBox="1"/>
          <p:nvPr/>
        </p:nvSpPr>
        <p:spPr>
          <a:xfrm>
            <a:off x="6710939" y="565667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-3</a:t>
            </a:r>
          </a:p>
        </p:txBody>
      </p:sp>
      <p:sp>
        <p:nvSpPr>
          <p:cNvPr id="298" name="TextBox 297">
            <a:extLst>
              <a:ext uri="{FF2B5EF4-FFF2-40B4-BE49-F238E27FC236}">
                <a16:creationId xmlns:a16="http://schemas.microsoft.com/office/drawing/2014/main" id="{3E0F3AED-8954-45C2-A96B-E0F384A19514}"/>
              </a:ext>
            </a:extLst>
          </p:cNvPr>
          <p:cNvSpPr txBox="1"/>
          <p:nvPr/>
        </p:nvSpPr>
        <p:spPr>
          <a:xfrm>
            <a:off x="6614054" y="497230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4B2357F-7165-43FE-AC1F-62B87D6BF0FA}"/>
              </a:ext>
            </a:extLst>
          </p:cNvPr>
          <p:cNvSpPr txBox="1"/>
          <p:nvPr/>
        </p:nvSpPr>
        <p:spPr>
          <a:xfrm>
            <a:off x="201849" y="272749"/>
            <a:ext cx="111728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Old </a:t>
            </a:r>
            <a:r>
              <a:rPr lang="en-US" dirty="0" err="1"/>
              <a:t>tINIT</a:t>
            </a:r>
            <a:r>
              <a:rPr lang="en-US" dirty="0"/>
              <a:t> with simplification – rev </a:t>
            </a:r>
            <a:r>
              <a:rPr lang="en-US" dirty="0" err="1"/>
              <a:t>rxns</a:t>
            </a:r>
            <a:r>
              <a:rPr lang="en-US" dirty="0"/>
              <a:t> can carry flux in both direction + all metabolites can be exported – causes gaps</a:t>
            </a:r>
            <a:br>
              <a:rPr lang="en-US" dirty="0"/>
            </a:br>
            <a:r>
              <a:rPr lang="en-US" dirty="0"/>
              <a:t>This is the normal way </a:t>
            </a:r>
            <a:r>
              <a:rPr lang="en-US" dirty="0" err="1"/>
              <a:t>tINIT</a:t>
            </a:r>
            <a:r>
              <a:rPr lang="en-US" dirty="0"/>
              <a:t> is run with Human-GEM. Gap-filling from tasks will help, but still a bit problematic?</a:t>
            </a:r>
          </a:p>
        </p:txBody>
      </p:sp>
      <p:sp>
        <p:nvSpPr>
          <p:cNvPr id="172" name="Oval 171">
            <a:extLst>
              <a:ext uri="{FF2B5EF4-FFF2-40B4-BE49-F238E27FC236}">
                <a16:creationId xmlns:a16="http://schemas.microsoft.com/office/drawing/2014/main" id="{A961D8A7-3674-41FC-9033-CA3108DD6265}"/>
              </a:ext>
            </a:extLst>
          </p:cNvPr>
          <p:cNvSpPr/>
          <p:nvPr/>
        </p:nvSpPr>
        <p:spPr>
          <a:xfrm>
            <a:off x="1636774" y="2596261"/>
            <a:ext cx="667635" cy="452582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/>
              <a:t>E2b</a:t>
            </a:r>
            <a:endParaRPr lang="en-US" sz="1400" dirty="0"/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720CF9A3-4EF9-4871-B1CF-8957482F56D8}"/>
              </a:ext>
            </a:extLst>
          </p:cNvPr>
          <p:cNvSpPr txBox="1"/>
          <p:nvPr/>
        </p:nvSpPr>
        <p:spPr>
          <a:xfrm>
            <a:off x="1322327" y="2647127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cxnSp>
        <p:nvCxnSpPr>
          <p:cNvPr id="177" name="Straight Arrow Connector 176">
            <a:extLst>
              <a:ext uri="{FF2B5EF4-FFF2-40B4-BE49-F238E27FC236}">
                <a16:creationId xmlns:a16="http://schemas.microsoft.com/office/drawing/2014/main" id="{CCD0F7FD-CEAA-4890-98D6-892E9238D791}"/>
              </a:ext>
            </a:extLst>
          </p:cNvPr>
          <p:cNvCxnSpPr>
            <a:cxnSpLocks/>
          </p:cNvCxnSpPr>
          <p:nvPr/>
        </p:nvCxnSpPr>
        <p:spPr>
          <a:xfrm>
            <a:off x="1335769" y="2585873"/>
            <a:ext cx="274032" cy="96543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Arrow Connector 177">
            <a:extLst>
              <a:ext uri="{FF2B5EF4-FFF2-40B4-BE49-F238E27FC236}">
                <a16:creationId xmlns:a16="http://schemas.microsoft.com/office/drawing/2014/main" id="{8282EC6B-9284-411C-9B34-821B4C590530}"/>
              </a:ext>
            </a:extLst>
          </p:cNvPr>
          <p:cNvCxnSpPr>
            <a:cxnSpLocks/>
          </p:cNvCxnSpPr>
          <p:nvPr/>
        </p:nvCxnSpPr>
        <p:spPr>
          <a:xfrm flipV="1">
            <a:off x="2348215" y="2542796"/>
            <a:ext cx="774116" cy="158343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5597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CF80503-9012-4973-87AD-2C6E55EF6355}"/>
              </a:ext>
            </a:extLst>
          </p:cNvPr>
          <p:cNvSpPr/>
          <p:nvPr/>
        </p:nvSpPr>
        <p:spPr>
          <a:xfrm>
            <a:off x="1182253" y="1414705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e1[s]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F71AB27-DEE4-4716-81DB-FE4A288D0971}"/>
              </a:ext>
            </a:extLst>
          </p:cNvPr>
          <p:cNvSpPr/>
          <p:nvPr/>
        </p:nvSpPr>
        <p:spPr>
          <a:xfrm>
            <a:off x="120073" y="1336195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S1</a:t>
            </a:r>
          </a:p>
        </p:txBody>
      </p:sp>
      <p:sp>
        <p:nvSpPr>
          <p:cNvPr id="6" name="Arrow: Left-Right 5">
            <a:extLst>
              <a:ext uri="{FF2B5EF4-FFF2-40B4-BE49-F238E27FC236}">
                <a16:creationId xmlns:a16="http://schemas.microsoft.com/office/drawing/2014/main" id="{D4CA6840-0026-4940-829A-D2000374139D}"/>
              </a:ext>
            </a:extLst>
          </p:cNvPr>
          <p:cNvSpPr/>
          <p:nvPr/>
        </p:nvSpPr>
        <p:spPr>
          <a:xfrm>
            <a:off x="822037" y="1470123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C65F9A8-47D1-4B97-B743-69FDDE746C6F}"/>
              </a:ext>
            </a:extLst>
          </p:cNvPr>
          <p:cNvSpPr/>
          <p:nvPr/>
        </p:nvSpPr>
        <p:spPr>
          <a:xfrm>
            <a:off x="2221345" y="1336195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03B038D-AE9E-43E5-946A-B5C4E6D557A8}"/>
              </a:ext>
            </a:extLst>
          </p:cNvPr>
          <p:cNvSpPr/>
          <p:nvPr/>
        </p:nvSpPr>
        <p:spPr>
          <a:xfrm>
            <a:off x="3205021" y="1410087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e1[c]</a:t>
            </a:r>
          </a:p>
        </p:txBody>
      </p:sp>
      <p:sp>
        <p:nvSpPr>
          <p:cNvPr id="47" name="Arrow: Left-Right 46">
            <a:extLst>
              <a:ext uri="{FF2B5EF4-FFF2-40B4-BE49-F238E27FC236}">
                <a16:creationId xmlns:a16="http://schemas.microsoft.com/office/drawing/2014/main" id="{D4E56898-E171-46F3-B520-E5EF0EF2C7BD}"/>
              </a:ext>
            </a:extLst>
          </p:cNvPr>
          <p:cNvSpPr/>
          <p:nvPr/>
        </p:nvSpPr>
        <p:spPr>
          <a:xfrm>
            <a:off x="1886525" y="1470123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Arrow: Left-Right 47">
            <a:extLst>
              <a:ext uri="{FF2B5EF4-FFF2-40B4-BE49-F238E27FC236}">
                <a16:creationId xmlns:a16="http://schemas.microsoft.com/office/drawing/2014/main" id="{6D23C322-951D-4366-A0A7-DD1FE09BB0D7}"/>
              </a:ext>
            </a:extLst>
          </p:cNvPr>
          <p:cNvSpPr/>
          <p:nvPr/>
        </p:nvSpPr>
        <p:spPr>
          <a:xfrm>
            <a:off x="2870199" y="1479359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AD13473-6C57-474B-8EBD-9AEC234F1445}"/>
              </a:ext>
            </a:extLst>
          </p:cNvPr>
          <p:cNvSpPr/>
          <p:nvPr/>
        </p:nvSpPr>
        <p:spPr>
          <a:xfrm>
            <a:off x="1182253" y="2239049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e2[s]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04431F00-A399-4DFD-B8E4-4EE00A58503D}"/>
              </a:ext>
            </a:extLst>
          </p:cNvPr>
          <p:cNvSpPr/>
          <p:nvPr/>
        </p:nvSpPr>
        <p:spPr>
          <a:xfrm>
            <a:off x="120073" y="2160539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S2</a:t>
            </a:r>
          </a:p>
        </p:txBody>
      </p:sp>
      <p:sp>
        <p:nvSpPr>
          <p:cNvPr id="51" name="Arrow: Left-Right 50">
            <a:extLst>
              <a:ext uri="{FF2B5EF4-FFF2-40B4-BE49-F238E27FC236}">
                <a16:creationId xmlns:a16="http://schemas.microsoft.com/office/drawing/2014/main" id="{3D9AE29F-0B65-48C0-8087-3ADE93349A22}"/>
              </a:ext>
            </a:extLst>
          </p:cNvPr>
          <p:cNvSpPr/>
          <p:nvPr/>
        </p:nvSpPr>
        <p:spPr>
          <a:xfrm>
            <a:off x="822037" y="2294467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30AB046F-6ABF-49C7-9BF0-7BDC64D6FF16}"/>
              </a:ext>
            </a:extLst>
          </p:cNvPr>
          <p:cNvSpPr/>
          <p:nvPr/>
        </p:nvSpPr>
        <p:spPr>
          <a:xfrm>
            <a:off x="2221345" y="2160539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E2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CFA809C1-4F71-4246-BEC7-CF481CBCEF40}"/>
              </a:ext>
            </a:extLst>
          </p:cNvPr>
          <p:cNvSpPr/>
          <p:nvPr/>
        </p:nvSpPr>
        <p:spPr>
          <a:xfrm>
            <a:off x="3205021" y="2234431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e2[c]</a:t>
            </a:r>
          </a:p>
        </p:txBody>
      </p:sp>
      <p:sp>
        <p:nvSpPr>
          <p:cNvPr id="54" name="Arrow: Left-Right 53">
            <a:extLst>
              <a:ext uri="{FF2B5EF4-FFF2-40B4-BE49-F238E27FC236}">
                <a16:creationId xmlns:a16="http://schemas.microsoft.com/office/drawing/2014/main" id="{F2E84B4C-3263-4782-B344-6464C9725C00}"/>
              </a:ext>
            </a:extLst>
          </p:cNvPr>
          <p:cNvSpPr/>
          <p:nvPr/>
        </p:nvSpPr>
        <p:spPr>
          <a:xfrm>
            <a:off x="1886525" y="2294467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Arrow: Left-Right 54">
            <a:extLst>
              <a:ext uri="{FF2B5EF4-FFF2-40B4-BE49-F238E27FC236}">
                <a16:creationId xmlns:a16="http://schemas.microsoft.com/office/drawing/2014/main" id="{AC1B802F-BBF7-4C59-B870-D2C93374CEAF}"/>
              </a:ext>
            </a:extLst>
          </p:cNvPr>
          <p:cNvSpPr/>
          <p:nvPr/>
        </p:nvSpPr>
        <p:spPr>
          <a:xfrm>
            <a:off x="2870199" y="2303703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4C46FCF-6374-4992-AF91-4C22A2D4F0BC}"/>
              </a:ext>
            </a:extLst>
          </p:cNvPr>
          <p:cNvSpPr/>
          <p:nvPr/>
        </p:nvSpPr>
        <p:spPr>
          <a:xfrm>
            <a:off x="1182253" y="3123427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e3[s]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D8EE1AB0-075F-416A-A169-B3AF7C14BC70}"/>
              </a:ext>
            </a:extLst>
          </p:cNvPr>
          <p:cNvSpPr/>
          <p:nvPr/>
        </p:nvSpPr>
        <p:spPr>
          <a:xfrm>
            <a:off x="120073" y="3044917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S3</a:t>
            </a:r>
          </a:p>
        </p:txBody>
      </p:sp>
      <p:sp>
        <p:nvSpPr>
          <p:cNvPr id="65" name="Arrow: Left-Right 64">
            <a:extLst>
              <a:ext uri="{FF2B5EF4-FFF2-40B4-BE49-F238E27FC236}">
                <a16:creationId xmlns:a16="http://schemas.microsoft.com/office/drawing/2014/main" id="{1C092861-717B-418E-BB7C-0833DF4649B5}"/>
              </a:ext>
            </a:extLst>
          </p:cNvPr>
          <p:cNvSpPr/>
          <p:nvPr/>
        </p:nvSpPr>
        <p:spPr>
          <a:xfrm>
            <a:off x="822037" y="3178845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D4D36013-6F3A-47C4-A88C-564A3194166C}"/>
              </a:ext>
            </a:extLst>
          </p:cNvPr>
          <p:cNvSpPr/>
          <p:nvPr/>
        </p:nvSpPr>
        <p:spPr>
          <a:xfrm>
            <a:off x="2221345" y="3044917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E3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AC446772-4B27-48F1-9253-27A002AF35B5}"/>
              </a:ext>
            </a:extLst>
          </p:cNvPr>
          <p:cNvSpPr/>
          <p:nvPr/>
        </p:nvSpPr>
        <p:spPr>
          <a:xfrm>
            <a:off x="3205021" y="3118809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e3[c]</a:t>
            </a:r>
          </a:p>
        </p:txBody>
      </p:sp>
      <p:sp>
        <p:nvSpPr>
          <p:cNvPr id="68" name="Arrow: Left-Right 67">
            <a:extLst>
              <a:ext uri="{FF2B5EF4-FFF2-40B4-BE49-F238E27FC236}">
                <a16:creationId xmlns:a16="http://schemas.microsoft.com/office/drawing/2014/main" id="{5ACACC2D-7307-4BCC-917B-E9993EEAC41E}"/>
              </a:ext>
            </a:extLst>
          </p:cNvPr>
          <p:cNvSpPr/>
          <p:nvPr/>
        </p:nvSpPr>
        <p:spPr>
          <a:xfrm>
            <a:off x="1886525" y="3178845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Arrow: Left-Right 68">
            <a:extLst>
              <a:ext uri="{FF2B5EF4-FFF2-40B4-BE49-F238E27FC236}">
                <a16:creationId xmlns:a16="http://schemas.microsoft.com/office/drawing/2014/main" id="{50327B74-CA43-4A5E-B6EB-6B8DFF14687D}"/>
              </a:ext>
            </a:extLst>
          </p:cNvPr>
          <p:cNvSpPr/>
          <p:nvPr/>
        </p:nvSpPr>
        <p:spPr>
          <a:xfrm>
            <a:off x="2870199" y="3188081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FDEC5181-D3F8-4387-AC09-D07B690ECE3F}"/>
              </a:ext>
            </a:extLst>
          </p:cNvPr>
          <p:cNvSpPr/>
          <p:nvPr/>
        </p:nvSpPr>
        <p:spPr>
          <a:xfrm>
            <a:off x="1182253" y="3947763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e4[s]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A2D66296-C296-459E-B657-FBDE1D2589B1}"/>
              </a:ext>
            </a:extLst>
          </p:cNvPr>
          <p:cNvSpPr/>
          <p:nvPr/>
        </p:nvSpPr>
        <p:spPr>
          <a:xfrm>
            <a:off x="120073" y="3869253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S4</a:t>
            </a:r>
          </a:p>
        </p:txBody>
      </p:sp>
      <p:sp>
        <p:nvSpPr>
          <p:cNvPr id="72" name="Arrow: Left-Right 71">
            <a:extLst>
              <a:ext uri="{FF2B5EF4-FFF2-40B4-BE49-F238E27FC236}">
                <a16:creationId xmlns:a16="http://schemas.microsoft.com/office/drawing/2014/main" id="{F5B430E9-1D42-4B5C-AB92-7DAAC44C48BD}"/>
              </a:ext>
            </a:extLst>
          </p:cNvPr>
          <p:cNvSpPr/>
          <p:nvPr/>
        </p:nvSpPr>
        <p:spPr>
          <a:xfrm>
            <a:off x="822037" y="4003181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75EEDBF8-7F9D-43E0-B44B-D41AF8AC5CC1}"/>
              </a:ext>
            </a:extLst>
          </p:cNvPr>
          <p:cNvSpPr/>
          <p:nvPr/>
        </p:nvSpPr>
        <p:spPr>
          <a:xfrm>
            <a:off x="2221345" y="3869253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E4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6CF58DEC-591E-4B5F-A31D-E438FAC1A6E5}"/>
              </a:ext>
            </a:extLst>
          </p:cNvPr>
          <p:cNvSpPr/>
          <p:nvPr/>
        </p:nvSpPr>
        <p:spPr>
          <a:xfrm>
            <a:off x="3205021" y="3943145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e4[c]</a:t>
            </a:r>
          </a:p>
        </p:txBody>
      </p:sp>
      <p:sp>
        <p:nvSpPr>
          <p:cNvPr id="75" name="Arrow: Left-Right 74">
            <a:extLst>
              <a:ext uri="{FF2B5EF4-FFF2-40B4-BE49-F238E27FC236}">
                <a16:creationId xmlns:a16="http://schemas.microsoft.com/office/drawing/2014/main" id="{3D5E6688-A280-4C40-9755-C8DC43CBBD18}"/>
              </a:ext>
            </a:extLst>
          </p:cNvPr>
          <p:cNvSpPr/>
          <p:nvPr/>
        </p:nvSpPr>
        <p:spPr>
          <a:xfrm>
            <a:off x="1886525" y="4003181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Arrow: Left-Right 75">
            <a:extLst>
              <a:ext uri="{FF2B5EF4-FFF2-40B4-BE49-F238E27FC236}">
                <a16:creationId xmlns:a16="http://schemas.microsoft.com/office/drawing/2014/main" id="{48F145A3-FE34-42E7-A6ED-3C3A32D308E7}"/>
              </a:ext>
            </a:extLst>
          </p:cNvPr>
          <p:cNvSpPr/>
          <p:nvPr/>
        </p:nvSpPr>
        <p:spPr>
          <a:xfrm>
            <a:off x="2870199" y="4012417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AF309397-D0D1-4D96-8105-F05DDC1A701F}"/>
              </a:ext>
            </a:extLst>
          </p:cNvPr>
          <p:cNvSpPr/>
          <p:nvPr/>
        </p:nvSpPr>
        <p:spPr>
          <a:xfrm>
            <a:off x="1182253" y="4759420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e5[s]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1346E4E2-11E4-4F27-A87F-06E52F46EAEE}"/>
              </a:ext>
            </a:extLst>
          </p:cNvPr>
          <p:cNvSpPr/>
          <p:nvPr/>
        </p:nvSpPr>
        <p:spPr>
          <a:xfrm>
            <a:off x="120073" y="4680910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S5</a:t>
            </a:r>
          </a:p>
        </p:txBody>
      </p:sp>
      <p:sp>
        <p:nvSpPr>
          <p:cNvPr id="79" name="Arrow: Left-Right 78">
            <a:extLst>
              <a:ext uri="{FF2B5EF4-FFF2-40B4-BE49-F238E27FC236}">
                <a16:creationId xmlns:a16="http://schemas.microsoft.com/office/drawing/2014/main" id="{9F443FC8-A9C5-46B3-AF2B-5BED0AC603EB}"/>
              </a:ext>
            </a:extLst>
          </p:cNvPr>
          <p:cNvSpPr/>
          <p:nvPr/>
        </p:nvSpPr>
        <p:spPr>
          <a:xfrm>
            <a:off x="822037" y="4814838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235E8945-00A4-4935-BCF8-75980C3498EE}"/>
              </a:ext>
            </a:extLst>
          </p:cNvPr>
          <p:cNvSpPr/>
          <p:nvPr/>
        </p:nvSpPr>
        <p:spPr>
          <a:xfrm>
            <a:off x="2221345" y="4680910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E5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793D4A88-7942-4F37-B11F-47AE94A093DC}"/>
              </a:ext>
            </a:extLst>
          </p:cNvPr>
          <p:cNvSpPr/>
          <p:nvPr/>
        </p:nvSpPr>
        <p:spPr>
          <a:xfrm>
            <a:off x="3205021" y="4754802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e5[c]</a:t>
            </a:r>
          </a:p>
        </p:txBody>
      </p:sp>
      <p:sp>
        <p:nvSpPr>
          <p:cNvPr id="82" name="Arrow: Left-Right 81">
            <a:extLst>
              <a:ext uri="{FF2B5EF4-FFF2-40B4-BE49-F238E27FC236}">
                <a16:creationId xmlns:a16="http://schemas.microsoft.com/office/drawing/2014/main" id="{7F506E82-1344-46CC-96F0-EF7661DB4F93}"/>
              </a:ext>
            </a:extLst>
          </p:cNvPr>
          <p:cNvSpPr/>
          <p:nvPr/>
        </p:nvSpPr>
        <p:spPr>
          <a:xfrm>
            <a:off x="1886525" y="4814838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Arrow: Left-Right 82">
            <a:extLst>
              <a:ext uri="{FF2B5EF4-FFF2-40B4-BE49-F238E27FC236}">
                <a16:creationId xmlns:a16="http://schemas.microsoft.com/office/drawing/2014/main" id="{EB7AAC86-C771-49B6-B3FF-4289C41EC06E}"/>
              </a:ext>
            </a:extLst>
          </p:cNvPr>
          <p:cNvSpPr/>
          <p:nvPr/>
        </p:nvSpPr>
        <p:spPr>
          <a:xfrm>
            <a:off x="2870199" y="4824074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BE744161-2276-4F5B-BDF9-6EF220851A13}"/>
              </a:ext>
            </a:extLst>
          </p:cNvPr>
          <p:cNvSpPr/>
          <p:nvPr/>
        </p:nvSpPr>
        <p:spPr>
          <a:xfrm>
            <a:off x="1182253" y="5580312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e6[s]</a:t>
            </a: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DCA5AD62-7ABE-40FC-AA01-796A92BF02F8}"/>
              </a:ext>
            </a:extLst>
          </p:cNvPr>
          <p:cNvSpPr/>
          <p:nvPr/>
        </p:nvSpPr>
        <p:spPr>
          <a:xfrm>
            <a:off x="120073" y="5501802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S6</a:t>
            </a:r>
          </a:p>
        </p:txBody>
      </p:sp>
      <p:sp>
        <p:nvSpPr>
          <p:cNvPr id="86" name="Arrow: Left-Right 85">
            <a:extLst>
              <a:ext uri="{FF2B5EF4-FFF2-40B4-BE49-F238E27FC236}">
                <a16:creationId xmlns:a16="http://schemas.microsoft.com/office/drawing/2014/main" id="{78631723-64C7-4107-A2C3-A28D9E306C34}"/>
              </a:ext>
            </a:extLst>
          </p:cNvPr>
          <p:cNvSpPr/>
          <p:nvPr/>
        </p:nvSpPr>
        <p:spPr>
          <a:xfrm>
            <a:off x="822037" y="5635730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196F01F5-119C-4BF8-8D97-F04C3294C374}"/>
              </a:ext>
            </a:extLst>
          </p:cNvPr>
          <p:cNvSpPr/>
          <p:nvPr/>
        </p:nvSpPr>
        <p:spPr>
          <a:xfrm>
            <a:off x="2221345" y="5501802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E6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EF7EC43E-3CD8-4DEB-9829-223B0C670D51}"/>
              </a:ext>
            </a:extLst>
          </p:cNvPr>
          <p:cNvSpPr/>
          <p:nvPr/>
        </p:nvSpPr>
        <p:spPr>
          <a:xfrm>
            <a:off x="3205021" y="5575694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e6[c]</a:t>
            </a:r>
          </a:p>
        </p:txBody>
      </p:sp>
      <p:sp>
        <p:nvSpPr>
          <p:cNvPr id="89" name="Arrow: Left-Right 88">
            <a:extLst>
              <a:ext uri="{FF2B5EF4-FFF2-40B4-BE49-F238E27FC236}">
                <a16:creationId xmlns:a16="http://schemas.microsoft.com/office/drawing/2014/main" id="{F1FC9C22-A6A9-44EA-B57D-14118D8BD7B4}"/>
              </a:ext>
            </a:extLst>
          </p:cNvPr>
          <p:cNvSpPr/>
          <p:nvPr/>
        </p:nvSpPr>
        <p:spPr>
          <a:xfrm>
            <a:off x="1886525" y="5635730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Arrow: Left-Right 89">
            <a:extLst>
              <a:ext uri="{FF2B5EF4-FFF2-40B4-BE49-F238E27FC236}">
                <a16:creationId xmlns:a16="http://schemas.microsoft.com/office/drawing/2014/main" id="{AE1A1426-2D11-4CA5-A215-55585730921B}"/>
              </a:ext>
            </a:extLst>
          </p:cNvPr>
          <p:cNvSpPr/>
          <p:nvPr/>
        </p:nvSpPr>
        <p:spPr>
          <a:xfrm>
            <a:off x="2870199" y="5644966"/>
            <a:ext cx="267855" cy="1477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FC956950-6187-4B9B-9897-F0C1402EAC81}"/>
              </a:ext>
            </a:extLst>
          </p:cNvPr>
          <p:cNvSpPr/>
          <p:nvPr/>
        </p:nvSpPr>
        <p:spPr>
          <a:xfrm>
            <a:off x="4199087" y="1317723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R1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6EC00967-8C7F-49C5-984C-72FDE15D0348}"/>
              </a:ext>
            </a:extLst>
          </p:cNvPr>
          <p:cNvSpPr/>
          <p:nvPr/>
        </p:nvSpPr>
        <p:spPr>
          <a:xfrm>
            <a:off x="5213941" y="1396232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x1[c]</a:t>
            </a:r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F96101EE-F72D-4744-8361-2ABB90712AFB}"/>
              </a:ext>
            </a:extLst>
          </p:cNvPr>
          <p:cNvCxnSpPr/>
          <p:nvPr/>
        </p:nvCxnSpPr>
        <p:spPr>
          <a:xfrm>
            <a:off x="3805385" y="1544013"/>
            <a:ext cx="360218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2CA1896D-8CC7-4747-912B-B3E1DE6D24C2}"/>
              </a:ext>
            </a:extLst>
          </p:cNvPr>
          <p:cNvCxnSpPr>
            <a:cxnSpLocks/>
          </p:cNvCxnSpPr>
          <p:nvPr/>
        </p:nvCxnSpPr>
        <p:spPr>
          <a:xfrm flipV="1">
            <a:off x="3805385" y="1770305"/>
            <a:ext cx="393702" cy="390234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8D4BF73D-DBE4-47F0-A3F1-680851EAA968}"/>
              </a:ext>
            </a:extLst>
          </p:cNvPr>
          <p:cNvCxnSpPr/>
          <p:nvPr/>
        </p:nvCxnSpPr>
        <p:spPr>
          <a:xfrm>
            <a:off x="4800905" y="1553250"/>
            <a:ext cx="360218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tangle 100">
            <a:extLst>
              <a:ext uri="{FF2B5EF4-FFF2-40B4-BE49-F238E27FC236}">
                <a16:creationId xmlns:a16="http://schemas.microsoft.com/office/drawing/2014/main" id="{499B90F3-D087-4D11-96BD-2DA189000B2C}"/>
              </a:ext>
            </a:extLst>
          </p:cNvPr>
          <p:cNvSpPr/>
          <p:nvPr/>
        </p:nvSpPr>
        <p:spPr>
          <a:xfrm>
            <a:off x="5209613" y="3104954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x3[c]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CE461934-2776-4598-9AF6-BFE2B7A7EA8B}"/>
              </a:ext>
            </a:extLst>
          </p:cNvPr>
          <p:cNvSpPr/>
          <p:nvPr/>
        </p:nvSpPr>
        <p:spPr>
          <a:xfrm>
            <a:off x="5209613" y="2169106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x2[c]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3BFD2EDB-BDC6-4D2D-A18C-5CE3B297E790}"/>
              </a:ext>
            </a:extLst>
          </p:cNvPr>
          <p:cNvSpPr/>
          <p:nvPr/>
        </p:nvSpPr>
        <p:spPr>
          <a:xfrm>
            <a:off x="5559286" y="3795363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x4[c]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6DCC491A-8567-44CC-A325-5E4F313F92F4}"/>
              </a:ext>
            </a:extLst>
          </p:cNvPr>
          <p:cNvSpPr/>
          <p:nvPr/>
        </p:nvSpPr>
        <p:spPr>
          <a:xfrm>
            <a:off x="5187572" y="4729131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x5[c]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356E1B3B-7B98-4C48-87D7-F541AA961164}"/>
              </a:ext>
            </a:extLst>
          </p:cNvPr>
          <p:cNvSpPr/>
          <p:nvPr/>
        </p:nvSpPr>
        <p:spPr>
          <a:xfrm>
            <a:off x="5209613" y="5534684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x6[c]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83B7826E-9CAE-4131-A38F-9F94C367B3E4}"/>
              </a:ext>
            </a:extLst>
          </p:cNvPr>
          <p:cNvSpPr/>
          <p:nvPr/>
        </p:nvSpPr>
        <p:spPr>
          <a:xfrm>
            <a:off x="6742846" y="1317723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x7[c]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4E95497B-CAEC-4020-B221-FE5649B1DE75}"/>
              </a:ext>
            </a:extLst>
          </p:cNvPr>
          <p:cNvSpPr/>
          <p:nvPr/>
        </p:nvSpPr>
        <p:spPr>
          <a:xfrm>
            <a:off x="6786725" y="2220576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x8[c]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F48B91F7-8529-4E0A-A4D8-338D316AF6DA}"/>
              </a:ext>
            </a:extLst>
          </p:cNvPr>
          <p:cNvSpPr/>
          <p:nvPr/>
        </p:nvSpPr>
        <p:spPr>
          <a:xfrm>
            <a:off x="6991376" y="3220281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x9[c]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C73B65F2-23C6-4F84-A2FF-21DDD9FE8030}"/>
              </a:ext>
            </a:extLst>
          </p:cNvPr>
          <p:cNvSpPr/>
          <p:nvPr/>
        </p:nvSpPr>
        <p:spPr>
          <a:xfrm>
            <a:off x="7613511" y="5954384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x11[c]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F5CEC9E5-3841-477E-911C-56EFD176FD17}"/>
              </a:ext>
            </a:extLst>
          </p:cNvPr>
          <p:cNvSpPr/>
          <p:nvPr/>
        </p:nvSpPr>
        <p:spPr>
          <a:xfrm>
            <a:off x="7577550" y="5300912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x10[c]</a:t>
            </a:r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890E1181-B2CA-4860-8592-009FA4884AC2}"/>
              </a:ext>
            </a:extLst>
          </p:cNvPr>
          <p:cNvSpPr/>
          <p:nvPr/>
        </p:nvSpPr>
        <p:spPr>
          <a:xfrm>
            <a:off x="4163128" y="2146346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R2</a:t>
            </a:r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7CC6DD4B-2C9C-4752-823C-52D027976FC6}"/>
              </a:ext>
            </a:extLst>
          </p:cNvPr>
          <p:cNvSpPr/>
          <p:nvPr/>
        </p:nvSpPr>
        <p:spPr>
          <a:xfrm>
            <a:off x="4124090" y="2849800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R3</a:t>
            </a:r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FCFB5C19-3AC0-491C-8B64-1FD38DC78047}"/>
              </a:ext>
            </a:extLst>
          </p:cNvPr>
          <p:cNvSpPr/>
          <p:nvPr/>
        </p:nvSpPr>
        <p:spPr>
          <a:xfrm>
            <a:off x="4545739" y="3388348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R4</a:t>
            </a:r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90984A4B-3851-439B-A70B-2963908B750B}"/>
              </a:ext>
            </a:extLst>
          </p:cNvPr>
          <p:cNvSpPr/>
          <p:nvPr/>
        </p:nvSpPr>
        <p:spPr>
          <a:xfrm>
            <a:off x="6009413" y="1716565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R5</a:t>
            </a:r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DE799D99-F41C-422D-9B45-DE85FFD4F322}"/>
              </a:ext>
            </a:extLst>
          </p:cNvPr>
          <p:cNvSpPr/>
          <p:nvPr/>
        </p:nvSpPr>
        <p:spPr>
          <a:xfrm>
            <a:off x="6009412" y="2584659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R6</a:t>
            </a:r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964C4BE6-51D4-4431-ADE5-7862CDFC17F7}"/>
              </a:ext>
            </a:extLst>
          </p:cNvPr>
          <p:cNvSpPr/>
          <p:nvPr/>
        </p:nvSpPr>
        <p:spPr>
          <a:xfrm>
            <a:off x="6376307" y="3786126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R7</a:t>
            </a:r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D2F282AF-87DD-421D-95DA-4849DE7BC8BA}"/>
              </a:ext>
            </a:extLst>
          </p:cNvPr>
          <p:cNvSpPr/>
          <p:nvPr/>
        </p:nvSpPr>
        <p:spPr>
          <a:xfrm>
            <a:off x="6227947" y="4433050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R8</a:t>
            </a:r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527463C6-B52F-4B4B-B77D-50A0CD33ADDF}"/>
              </a:ext>
            </a:extLst>
          </p:cNvPr>
          <p:cNvSpPr/>
          <p:nvPr/>
        </p:nvSpPr>
        <p:spPr>
          <a:xfrm>
            <a:off x="6354770" y="5257039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R9</a:t>
            </a:r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71C5F794-7CD5-4A81-BFC7-4BB6941F8095}"/>
              </a:ext>
            </a:extLst>
          </p:cNvPr>
          <p:cNvSpPr/>
          <p:nvPr/>
        </p:nvSpPr>
        <p:spPr>
          <a:xfrm>
            <a:off x="6332784" y="5893955"/>
            <a:ext cx="668935" cy="452582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/>
              <a:t>R10</a:t>
            </a:r>
            <a:endParaRPr lang="en-US" sz="1400" dirty="0"/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6FEE09F4-3722-4E68-83CB-574F455F7047}"/>
              </a:ext>
            </a:extLst>
          </p:cNvPr>
          <p:cNvSpPr/>
          <p:nvPr/>
        </p:nvSpPr>
        <p:spPr>
          <a:xfrm>
            <a:off x="8582991" y="5566457"/>
            <a:ext cx="694684" cy="452582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/>
              <a:t>R11</a:t>
            </a:r>
            <a:endParaRPr lang="en-US" sz="1400" dirty="0"/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7673BCBB-B8E1-47AE-B29E-AEF0C3F147E3}"/>
              </a:ext>
            </a:extLst>
          </p:cNvPr>
          <p:cNvSpPr/>
          <p:nvPr/>
        </p:nvSpPr>
        <p:spPr>
          <a:xfrm>
            <a:off x="8501875" y="4444069"/>
            <a:ext cx="694684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R12</a:t>
            </a:r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95F3B65E-8A46-47F6-8C5E-B5E9D308A301}"/>
              </a:ext>
            </a:extLst>
          </p:cNvPr>
          <p:cNvSpPr/>
          <p:nvPr/>
        </p:nvSpPr>
        <p:spPr>
          <a:xfrm>
            <a:off x="7837838" y="1613286"/>
            <a:ext cx="694684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R13</a:t>
            </a:r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8840C170-5B90-4305-9EEA-602B3A867AF1}"/>
              </a:ext>
            </a:extLst>
          </p:cNvPr>
          <p:cNvSpPr/>
          <p:nvPr/>
        </p:nvSpPr>
        <p:spPr>
          <a:xfrm>
            <a:off x="7026495" y="4164830"/>
            <a:ext cx="658089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R14</a:t>
            </a:r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55DD4B93-0E8B-4690-BAEF-0F7E17891D9E}"/>
              </a:ext>
            </a:extLst>
          </p:cNvPr>
          <p:cNvSpPr/>
          <p:nvPr/>
        </p:nvSpPr>
        <p:spPr>
          <a:xfrm>
            <a:off x="5995711" y="3271208"/>
            <a:ext cx="658089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R15</a:t>
            </a:r>
          </a:p>
        </p:txBody>
      </p: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2076C27E-947F-4D44-92CE-274ECAB5E3A7}"/>
              </a:ext>
            </a:extLst>
          </p:cNvPr>
          <p:cNvCxnSpPr>
            <a:cxnSpLocks/>
          </p:cNvCxnSpPr>
          <p:nvPr/>
        </p:nvCxnSpPr>
        <p:spPr>
          <a:xfrm>
            <a:off x="3863605" y="1793304"/>
            <a:ext cx="335482" cy="390327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30E16B0A-85B3-4B12-B31F-AA7974DB842C}"/>
              </a:ext>
            </a:extLst>
          </p:cNvPr>
          <p:cNvCxnSpPr>
            <a:cxnSpLocks/>
          </p:cNvCxnSpPr>
          <p:nvPr/>
        </p:nvCxnSpPr>
        <p:spPr>
          <a:xfrm flipV="1">
            <a:off x="3805385" y="2529995"/>
            <a:ext cx="357743" cy="514921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6622EA90-4B58-4B9E-87F9-026F1F0A138F}"/>
              </a:ext>
            </a:extLst>
          </p:cNvPr>
          <p:cNvCxnSpPr>
            <a:cxnSpLocks/>
          </p:cNvCxnSpPr>
          <p:nvPr/>
        </p:nvCxnSpPr>
        <p:spPr>
          <a:xfrm flipH="1" flipV="1">
            <a:off x="4836685" y="2521446"/>
            <a:ext cx="377256" cy="523470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64CE2680-33D7-47A8-A79D-BEC90665376C}"/>
              </a:ext>
            </a:extLst>
          </p:cNvPr>
          <p:cNvCxnSpPr>
            <a:cxnSpLocks/>
          </p:cNvCxnSpPr>
          <p:nvPr/>
        </p:nvCxnSpPr>
        <p:spPr>
          <a:xfrm flipV="1">
            <a:off x="4814894" y="2368358"/>
            <a:ext cx="283670" cy="18472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AD043AE1-9F5A-484E-BA12-C186ED78E2D1}"/>
              </a:ext>
            </a:extLst>
          </p:cNvPr>
          <p:cNvCxnSpPr>
            <a:cxnSpLocks/>
          </p:cNvCxnSpPr>
          <p:nvPr/>
        </p:nvCxnSpPr>
        <p:spPr>
          <a:xfrm flipH="1">
            <a:off x="3805386" y="3335863"/>
            <a:ext cx="401784" cy="441971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>
            <a:extLst>
              <a:ext uri="{FF2B5EF4-FFF2-40B4-BE49-F238E27FC236}">
                <a16:creationId xmlns:a16="http://schemas.microsoft.com/office/drawing/2014/main" id="{DFC58B4F-E51C-4FE8-86B8-FEE5244D70D3}"/>
              </a:ext>
            </a:extLst>
          </p:cNvPr>
          <p:cNvCxnSpPr>
            <a:cxnSpLocks/>
            <a:stCxn id="113" idx="6"/>
          </p:cNvCxnSpPr>
          <p:nvPr/>
        </p:nvCxnSpPr>
        <p:spPr>
          <a:xfrm>
            <a:off x="4705981" y="3076091"/>
            <a:ext cx="392583" cy="125846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ctor: Curved 144">
            <a:extLst>
              <a:ext uri="{FF2B5EF4-FFF2-40B4-BE49-F238E27FC236}">
                <a16:creationId xmlns:a16="http://schemas.microsoft.com/office/drawing/2014/main" id="{C5E874ED-B6FA-4B07-B31C-018F1E8247F6}"/>
              </a:ext>
            </a:extLst>
          </p:cNvPr>
          <p:cNvCxnSpPr>
            <a:cxnSpLocks/>
          </p:cNvCxnSpPr>
          <p:nvPr/>
        </p:nvCxnSpPr>
        <p:spPr>
          <a:xfrm rot="16200000" flipV="1">
            <a:off x="4135553" y="3618340"/>
            <a:ext cx="1272774" cy="831265"/>
          </a:xfrm>
          <a:prstGeom prst="curvedConnector3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ctor: Curved 146">
            <a:extLst>
              <a:ext uri="{FF2B5EF4-FFF2-40B4-BE49-F238E27FC236}">
                <a16:creationId xmlns:a16="http://schemas.microsoft.com/office/drawing/2014/main" id="{9DADA8AA-3ACE-44E5-B315-E83EC360DC62}"/>
              </a:ext>
            </a:extLst>
          </p:cNvPr>
          <p:cNvCxnSpPr>
            <a:cxnSpLocks/>
          </p:cNvCxnSpPr>
          <p:nvPr/>
        </p:nvCxnSpPr>
        <p:spPr>
          <a:xfrm rot="5400000">
            <a:off x="4741707" y="2623822"/>
            <a:ext cx="768444" cy="622069"/>
          </a:xfrm>
          <a:prstGeom prst="curvedConnector3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ctor: Curved 151">
            <a:extLst>
              <a:ext uri="{FF2B5EF4-FFF2-40B4-BE49-F238E27FC236}">
                <a16:creationId xmlns:a16="http://schemas.microsoft.com/office/drawing/2014/main" id="{E65FE519-72A0-4D65-880B-970D11F587E2}"/>
              </a:ext>
            </a:extLst>
          </p:cNvPr>
          <p:cNvCxnSpPr>
            <a:cxnSpLocks/>
          </p:cNvCxnSpPr>
          <p:nvPr/>
        </p:nvCxnSpPr>
        <p:spPr>
          <a:xfrm rot="10800000">
            <a:off x="4728021" y="3162653"/>
            <a:ext cx="831265" cy="743813"/>
          </a:xfrm>
          <a:prstGeom prst="curvedConnector3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>
            <a:extLst>
              <a:ext uri="{FF2B5EF4-FFF2-40B4-BE49-F238E27FC236}">
                <a16:creationId xmlns:a16="http://schemas.microsoft.com/office/drawing/2014/main" id="{4E8EDA30-47AD-452D-8723-19313CC14832}"/>
              </a:ext>
            </a:extLst>
          </p:cNvPr>
          <p:cNvCxnSpPr>
            <a:cxnSpLocks/>
          </p:cNvCxnSpPr>
          <p:nvPr/>
        </p:nvCxnSpPr>
        <p:spPr>
          <a:xfrm>
            <a:off x="5080982" y="3840930"/>
            <a:ext cx="402969" cy="193042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>
            <a:extLst>
              <a:ext uri="{FF2B5EF4-FFF2-40B4-BE49-F238E27FC236}">
                <a16:creationId xmlns:a16="http://schemas.microsoft.com/office/drawing/2014/main" id="{784316C7-C444-479E-8975-3A4CC9B00FB3}"/>
              </a:ext>
            </a:extLst>
          </p:cNvPr>
          <p:cNvCxnSpPr>
            <a:cxnSpLocks/>
          </p:cNvCxnSpPr>
          <p:nvPr/>
        </p:nvCxnSpPr>
        <p:spPr>
          <a:xfrm flipV="1">
            <a:off x="3863605" y="3869253"/>
            <a:ext cx="827520" cy="981077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>
            <a:extLst>
              <a:ext uri="{FF2B5EF4-FFF2-40B4-BE49-F238E27FC236}">
                <a16:creationId xmlns:a16="http://schemas.microsoft.com/office/drawing/2014/main" id="{A114FFBD-4176-4631-8DAD-BC06F87E7935}"/>
              </a:ext>
            </a:extLst>
          </p:cNvPr>
          <p:cNvCxnSpPr>
            <a:cxnSpLocks/>
          </p:cNvCxnSpPr>
          <p:nvPr/>
        </p:nvCxnSpPr>
        <p:spPr>
          <a:xfrm flipV="1">
            <a:off x="3657938" y="3923583"/>
            <a:ext cx="1103812" cy="1597900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>
            <a:extLst>
              <a:ext uri="{FF2B5EF4-FFF2-40B4-BE49-F238E27FC236}">
                <a16:creationId xmlns:a16="http://schemas.microsoft.com/office/drawing/2014/main" id="{E63ADBBB-07EA-4610-B0C5-DA0EC7D2AD15}"/>
              </a:ext>
            </a:extLst>
          </p:cNvPr>
          <p:cNvCxnSpPr>
            <a:cxnSpLocks/>
          </p:cNvCxnSpPr>
          <p:nvPr/>
        </p:nvCxnSpPr>
        <p:spPr>
          <a:xfrm>
            <a:off x="4836684" y="3899701"/>
            <a:ext cx="417768" cy="1602101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>
            <a:extLst>
              <a:ext uri="{FF2B5EF4-FFF2-40B4-BE49-F238E27FC236}">
                <a16:creationId xmlns:a16="http://schemas.microsoft.com/office/drawing/2014/main" id="{8D7895AE-0A58-4B2F-8ECB-12EAE88FCB62}"/>
              </a:ext>
            </a:extLst>
          </p:cNvPr>
          <p:cNvCxnSpPr>
            <a:cxnSpLocks/>
          </p:cNvCxnSpPr>
          <p:nvPr/>
        </p:nvCxnSpPr>
        <p:spPr>
          <a:xfrm>
            <a:off x="5877110" y="1562486"/>
            <a:ext cx="193754" cy="170177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165">
            <a:extLst>
              <a:ext uri="{FF2B5EF4-FFF2-40B4-BE49-F238E27FC236}">
                <a16:creationId xmlns:a16="http://schemas.microsoft.com/office/drawing/2014/main" id="{0DB88EB6-98BD-4B75-AEE8-DE62691585CA}"/>
              </a:ext>
            </a:extLst>
          </p:cNvPr>
          <p:cNvCxnSpPr>
            <a:cxnSpLocks/>
          </p:cNvCxnSpPr>
          <p:nvPr/>
        </p:nvCxnSpPr>
        <p:spPr>
          <a:xfrm flipV="1">
            <a:off x="6560114" y="1647574"/>
            <a:ext cx="182732" cy="95468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>
            <a:extLst>
              <a:ext uri="{FF2B5EF4-FFF2-40B4-BE49-F238E27FC236}">
                <a16:creationId xmlns:a16="http://schemas.microsoft.com/office/drawing/2014/main" id="{E585E714-F001-4287-8AD6-F85CC7C18F74}"/>
              </a:ext>
            </a:extLst>
          </p:cNvPr>
          <p:cNvCxnSpPr>
            <a:cxnSpLocks/>
          </p:cNvCxnSpPr>
          <p:nvPr/>
        </p:nvCxnSpPr>
        <p:spPr>
          <a:xfrm>
            <a:off x="6560114" y="2183631"/>
            <a:ext cx="180109" cy="110836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Arrow Connector 167">
            <a:extLst>
              <a:ext uri="{FF2B5EF4-FFF2-40B4-BE49-F238E27FC236}">
                <a16:creationId xmlns:a16="http://schemas.microsoft.com/office/drawing/2014/main" id="{24FD10EB-4065-4E0A-BA66-6A0F70793459}"/>
              </a:ext>
            </a:extLst>
          </p:cNvPr>
          <p:cNvCxnSpPr>
            <a:cxnSpLocks/>
          </p:cNvCxnSpPr>
          <p:nvPr/>
        </p:nvCxnSpPr>
        <p:spPr>
          <a:xfrm flipV="1">
            <a:off x="5829304" y="2160539"/>
            <a:ext cx="241560" cy="73892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TextBox 172">
            <a:extLst>
              <a:ext uri="{FF2B5EF4-FFF2-40B4-BE49-F238E27FC236}">
                <a16:creationId xmlns:a16="http://schemas.microsoft.com/office/drawing/2014/main" id="{55D386F7-6121-430C-B0D7-6730651DB869}"/>
              </a:ext>
            </a:extLst>
          </p:cNvPr>
          <p:cNvSpPr txBox="1"/>
          <p:nvPr/>
        </p:nvSpPr>
        <p:spPr>
          <a:xfrm>
            <a:off x="6581436" y="1988467"/>
            <a:ext cx="1947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</a:p>
        </p:txBody>
      </p:sp>
      <p:cxnSp>
        <p:nvCxnSpPr>
          <p:cNvPr id="174" name="Straight Arrow Connector 173">
            <a:extLst>
              <a:ext uri="{FF2B5EF4-FFF2-40B4-BE49-F238E27FC236}">
                <a16:creationId xmlns:a16="http://schemas.microsoft.com/office/drawing/2014/main" id="{1AFE1243-3980-49AB-A708-04EE36FD8505}"/>
              </a:ext>
            </a:extLst>
          </p:cNvPr>
          <p:cNvCxnSpPr>
            <a:cxnSpLocks/>
          </p:cNvCxnSpPr>
          <p:nvPr/>
        </p:nvCxnSpPr>
        <p:spPr>
          <a:xfrm flipH="1">
            <a:off x="6599531" y="2578780"/>
            <a:ext cx="187194" cy="151588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Arrow Connector 175">
            <a:extLst>
              <a:ext uri="{FF2B5EF4-FFF2-40B4-BE49-F238E27FC236}">
                <a16:creationId xmlns:a16="http://schemas.microsoft.com/office/drawing/2014/main" id="{427EBD81-539F-4910-BE95-CCC860C1CDF3}"/>
              </a:ext>
            </a:extLst>
          </p:cNvPr>
          <p:cNvCxnSpPr>
            <a:cxnSpLocks/>
          </p:cNvCxnSpPr>
          <p:nvPr/>
        </p:nvCxnSpPr>
        <p:spPr>
          <a:xfrm>
            <a:off x="7487270" y="1647574"/>
            <a:ext cx="208940" cy="141203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Arrow Connector 178">
            <a:extLst>
              <a:ext uri="{FF2B5EF4-FFF2-40B4-BE49-F238E27FC236}">
                <a16:creationId xmlns:a16="http://schemas.microsoft.com/office/drawing/2014/main" id="{DB302D30-A518-4510-8331-789386003C19}"/>
              </a:ext>
            </a:extLst>
          </p:cNvPr>
          <p:cNvCxnSpPr>
            <a:cxnSpLocks/>
          </p:cNvCxnSpPr>
          <p:nvPr/>
        </p:nvCxnSpPr>
        <p:spPr>
          <a:xfrm flipV="1">
            <a:off x="7487270" y="2126966"/>
            <a:ext cx="229701" cy="167501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Arrow Connector 180">
            <a:extLst>
              <a:ext uri="{FF2B5EF4-FFF2-40B4-BE49-F238E27FC236}">
                <a16:creationId xmlns:a16="http://schemas.microsoft.com/office/drawing/2014/main" id="{A3BC4611-A47C-43C9-B28D-9B836D73701D}"/>
              </a:ext>
            </a:extLst>
          </p:cNvPr>
          <p:cNvCxnSpPr>
            <a:cxnSpLocks/>
          </p:cNvCxnSpPr>
          <p:nvPr/>
        </p:nvCxnSpPr>
        <p:spPr>
          <a:xfrm>
            <a:off x="5892564" y="2472414"/>
            <a:ext cx="178300" cy="106366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>
            <a:extLst>
              <a:ext uri="{FF2B5EF4-FFF2-40B4-BE49-F238E27FC236}">
                <a16:creationId xmlns:a16="http://schemas.microsoft.com/office/drawing/2014/main" id="{2430113B-AE26-4E5A-B7F3-7419C5A2C3FC}"/>
              </a:ext>
            </a:extLst>
          </p:cNvPr>
          <p:cNvCxnSpPr>
            <a:cxnSpLocks/>
          </p:cNvCxnSpPr>
          <p:nvPr/>
        </p:nvCxnSpPr>
        <p:spPr>
          <a:xfrm>
            <a:off x="6591303" y="3050407"/>
            <a:ext cx="178300" cy="106366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Arrow Connector 184">
            <a:extLst>
              <a:ext uri="{FF2B5EF4-FFF2-40B4-BE49-F238E27FC236}">
                <a16:creationId xmlns:a16="http://schemas.microsoft.com/office/drawing/2014/main" id="{A1869CAA-DA3A-403E-A3E6-AE112DCF5872}"/>
              </a:ext>
            </a:extLst>
          </p:cNvPr>
          <p:cNvCxnSpPr>
            <a:cxnSpLocks/>
          </p:cNvCxnSpPr>
          <p:nvPr/>
        </p:nvCxnSpPr>
        <p:spPr>
          <a:xfrm flipH="1">
            <a:off x="5877110" y="3079984"/>
            <a:ext cx="184312" cy="191224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Arrow Connector 186">
            <a:extLst>
              <a:ext uri="{FF2B5EF4-FFF2-40B4-BE49-F238E27FC236}">
                <a16:creationId xmlns:a16="http://schemas.microsoft.com/office/drawing/2014/main" id="{AA97D8A9-ED55-4B74-A1E4-89C045A911EE}"/>
              </a:ext>
            </a:extLst>
          </p:cNvPr>
          <p:cNvCxnSpPr>
            <a:cxnSpLocks/>
          </p:cNvCxnSpPr>
          <p:nvPr/>
        </p:nvCxnSpPr>
        <p:spPr>
          <a:xfrm>
            <a:off x="5708424" y="3441884"/>
            <a:ext cx="253113" cy="45252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Arrow Connector 187">
            <a:extLst>
              <a:ext uri="{FF2B5EF4-FFF2-40B4-BE49-F238E27FC236}">
                <a16:creationId xmlns:a16="http://schemas.microsoft.com/office/drawing/2014/main" id="{3D66FBD5-C61C-4206-A9DA-AA2744D8D735}"/>
              </a:ext>
            </a:extLst>
          </p:cNvPr>
          <p:cNvCxnSpPr>
            <a:cxnSpLocks/>
          </p:cNvCxnSpPr>
          <p:nvPr/>
        </p:nvCxnSpPr>
        <p:spPr>
          <a:xfrm flipV="1">
            <a:off x="6687974" y="3409216"/>
            <a:ext cx="243729" cy="5155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Arrow Connector 195">
            <a:extLst>
              <a:ext uri="{FF2B5EF4-FFF2-40B4-BE49-F238E27FC236}">
                <a16:creationId xmlns:a16="http://schemas.microsoft.com/office/drawing/2014/main" id="{8D49D1AE-80F6-4482-B19C-6FA027CC6883}"/>
              </a:ext>
            </a:extLst>
          </p:cNvPr>
          <p:cNvCxnSpPr>
            <a:cxnSpLocks/>
          </p:cNvCxnSpPr>
          <p:nvPr/>
        </p:nvCxnSpPr>
        <p:spPr>
          <a:xfrm>
            <a:off x="6173800" y="3866858"/>
            <a:ext cx="253113" cy="45252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Arrow Connector 196">
            <a:extLst>
              <a:ext uri="{FF2B5EF4-FFF2-40B4-BE49-F238E27FC236}">
                <a16:creationId xmlns:a16="http://schemas.microsoft.com/office/drawing/2014/main" id="{8B050DEE-E389-4AF7-8503-C1BA7FFC7171}"/>
              </a:ext>
            </a:extLst>
          </p:cNvPr>
          <p:cNvCxnSpPr>
            <a:cxnSpLocks/>
          </p:cNvCxnSpPr>
          <p:nvPr/>
        </p:nvCxnSpPr>
        <p:spPr>
          <a:xfrm flipV="1">
            <a:off x="6864819" y="3614639"/>
            <a:ext cx="222088" cy="206967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Arrow Connector 198">
            <a:extLst>
              <a:ext uri="{FF2B5EF4-FFF2-40B4-BE49-F238E27FC236}">
                <a16:creationId xmlns:a16="http://schemas.microsoft.com/office/drawing/2014/main" id="{1D1CE40E-A2A2-4BEE-BE05-01262107C5F6}"/>
              </a:ext>
            </a:extLst>
          </p:cNvPr>
          <p:cNvCxnSpPr>
            <a:cxnSpLocks/>
          </p:cNvCxnSpPr>
          <p:nvPr/>
        </p:nvCxnSpPr>
        <p:spPr>
          <a:xfrm flipV="1">
            <a:off x="5848776" y="4754802"/>
            <a:ext cx="290048" cy="15240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Arrow Connector 200">
            <a:extLst>
              <a:ext uri="{FF2B5EF4-FFF2-40B4-BE49-F238E27FC236}">
                <a16:creationId xmlns:a16="http://schemas.microsoft.com/office/drawing/2014/main" id="{6EC96670-E81D-4C66-8047-E10BCED7A35B}"/>
              </a:ext>
            </a:extLst>
          </p:cNvPr>
          <p:cNvCxnSpPr>
            <a:cxnSpLocks/>
          </p:cNvCxnSpPr>
          <p:nvPr/>
        </p:nvCxnSpPr>
        <p:spPr>
          <a:xfrm flipV="1">
            <a:off x="6769603" y="3608713"/>
            <a:ext cx="521955" cy="854562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Arrow Connector 202">
            <a:extLst>
              <a:ext uri="{FF2B5EF4-FFF2-40B4-BE49-F238E27FC236}">
                <a16:creationId xmlns:a16="http://schemas.microsoft.com/office/drawing/2014/main" id="{08AD686E-F94D-4947-B397-BF6AF123FE4D}"/>
              </a:ext>
            </a:extLst>
          </p:cNvPr>
          <p:cNvCxnSpPr>
            <a:cxnSpLocks/>
          </p:cNvCxnSpPr>
          <p:nvPr/>
        </p:nvCxnSpPr>
        <p:spPr>
          <a:xfrm flipH="1">
            <a:off x="7351494" y="3654585"/>
            <a:ext cx="35595" cy="417376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Arrow Connector 208">
            <a:extLst>
              <a:ext uri="{FF2B5EF4-FFF2-40B4-BE49-F238E27FC236}">
                <a16:creationId xmlns:a16="http://schemas.microsoft.com/office/drawing/2014/main" id="{88367CBF-F9AA-44B2-A924-212DA3B4E3BC}"/>
              </a:ext>
            </a:extLst>
          </p:cNvPr>
          <p:cNvCxnSpPr>
            <a:cxnSpLocks/>
          </p:cNvCxnSpPr>
          <p:nvPr/>
        </p:nvCxnSpPr>
        <p:spPr>
          <a:xfrm flipH="1">
            <a:off x="5890619" y="4659341"/>
            <a:ext cx="1275297" cy="995260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Arrow Connector 210">
            <a:extLst>
              <a:ext uri="{FF2B5EF4-FFF2-40B4-BE49-F238E27FC236}">
                <a16:creationId xmlns:a16="http://schemas.microsoft.com/office/drawing/2014/main" id="{18B3FCD8-792D-4A03-AF31-71BB8273166F}"/>
              </a:ext>
            </a:extLst>
          </p:cNvPr>
          <p:cNvCxnSpPr>
            <a:cxnSpLocks/>
          </p:cNvCxnSpPr>
          <p:nvPr/>
        </p:nvCxnSpPr>
        <p:spPr>
          <a:xfrm flipV="1">
            <a:off x="5868357" y="5605911"/>
            <a:ext cx="431999" cy="144151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Arrow Connector 212">
            <a:extLst>
              <a:ext uri="{FF2B5EF4-FFF2-40B4-BE49-F238E27FC236}">
                <a16:creationId xmlns:a16="http://schemas.microsoft.com/office/drawing/2014/main" id="{FEBB8E50-98FF-45EB-9728-3F38256454CD}"/>
              </a:ext>
            </a:extLst>
          </p:cNvPr>
          <p:cNvCxnSpPr>
            <a:cxnSpLocks/>
          </p:cNvCxnSpPr>
          <p:nvPr/>
        </p:nvCxnSpPr>
        <p:spPr>
          <a:xfrm>
            <a:off x="5809977" y="5794764"/>
            <a:ext cx="473316" cy="256245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Arrow Connector 214">
            <a:extLst>
              <a:ext uri="{FF2B5EF4-FFF2-40B4-BE49-F238E27FC236}">
                <a16:creationId xmlns:a16="http://schemas.microsoft.com/office/drawing/2014/main" id="{D0D51BC4-F97E-47F6-9AE5-69C849C834E5}"/>
              </a:ext>
            </a:extLst>
          </p:cNvPr>
          <p:cNvCxnSpPr>
            <a:cxnSpLocks/>
          </p:cNvCxnSpPr>
          <p:nvPr/>
        </p:nvCxnSpPr>
        <p:spPr>
          <a:xfrm>
            <a:off x="7043028" y="5436161"/>
            <a:ext cx="444242" cy="1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Arrow Connector 216">
            <a:extLst>
              <a:ext uri="{FF2B5EF4-FFF2-40B4-BE49-F238E27FC236}">
                <a16:creationId xmlns:a16="http://schemas.microsoft.com/office/drawing/2014/main" id="{7AE9148F-534B-4F37-AF3B-11DAFA5E0C1F}"/>
              </a:ext>
            </a:extLst>
          </p:cNvPr>
          <p:cNvCxnSpPr>
            <a:cxnSpLocks/>
          </p:cNvCxnSpPr>
          <p:nvPr/>
        </p:nvCxnSpPr>
        <p:spPr>
          <a:xfrm>
            <a:off x="7085494" y="6125714"/>
            <a:ext cx="444242" cy="1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Arrow Connector 217">
            <a:extLst>
              <a:ext uri="{FF2B5EF4-FFF2-40B4-BE49-F238E27FC236}">
                <a16:creationId xmlns:a16="http://schemas.microsoft.com/office/drawing/2014/main" id="{C7E2762B-4FDA-4F02-BB48-47338E5B5255}"/>
              </a:ext>
            </a:extLst>
          </p:cNvPr>
          <p:cNvCxnSpPr>
            <a:cxnSpLocks/>
          </p:cNvCxnSpPr>
          <p:nvPr/>
        </p:nvCxnSpPr>
        <p:spPr>
          <a:xfrm flipH="1">
            <a:off x="8297650" y="5954384"/>
            <a:ext cx="333521" cy="165862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Box 219">
            <a:extLst>
              <a:ext uri="{FF2B5EF4-FFF2-40B4-BE49-F238E27FC236}">
                <a16:creationId xmlns:a16="http://schemas.microsoft.com/office/drawing/2014/main" id="{23B417BE-02A4-448A-90D0-4DE9A9059CD6}"/>
              </a:ext>
            </a:extLst>
          </p:cNvPr>
          <p:cNvSpPr txBox="1"/>
          <p:nvPr/>
        </p:nvSpPr>
        <p:spPr>
          <a:xfrm>
            <a:off x="8265676" y="5843247"/>
            <a:ext cx="1947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</a:p>
        </p:txBody>
      </p:sp>
      <p:cxnSp>
        <p:nvCxnSpPr>
          <p:cNvPr id="221" name="Straight Arrow Connector 220">
            <a:extLst>
              <a:ext uri="{FF2B5EF4-FFF2-40B4-BE49-F238E27FC236}">
                <a16:creationId xmlns:a16="http://schemas.microsoft.com/office/drawing/2014/main" id="{D29FF455-B532-4794-8D51-C64AF859E1BE}"/>
              </a:ext>
            </a:extLst>
          </p:cNvPr>
          <p:cNvCxnSpPr>
            <a:cxnSpLocks/>
          </p:cNvCxnSpPr>
          <p:nvPr/>
        </p:nvCxnSpPr>
        <p:spPr>
          <a:xfrm flipH="1" flipV="1">
            <a:off x="8265677" y="5485494"/>
            <a:ext cx="323871" cy="150236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Rectangle 222">
            <a:extLst>
              <a:ext uri="{FF2B5EF4-FFF2-40B4-BE49-F238E27FC236}">
                <a16:creationId xmlns:a16="http://schemas.microsoft.com/office/drawing/2014/main" id="{6A853A68-B63A-410C-B543-B596D95BDA3B}"/>
              </a:ext>
            </a:extLst>
          </p:cNvPr>
          <p:cNvSpPr/>
          <p:nvPr/>
        </p:nvSpPr>
        <p:spPr>
          <a:xfrm>
            <a:off x="10861860" y="5635730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e7[s]</a:t>
            </a: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777EB19B-B2C7-456E-9439-DC691E459C2E}"/>
              </a:ext>
            </a:extLst>
          </p:cNvPr>
          <p:cNvSpPr/>
          <p:nvPr/>
        </p:nvSpPr>
        <p:spPr>
          <a:xfrm>
            <a:off x="10709565" y="4491448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e8[s]</a:t>
            </a:r>
          </a:p>
        </p:txBody>
      </p:sp>
      <p:sp>
        <p:nvSpPr>
          <p:cNvPr id="225" name="Rectangle 224">
            <a:extLst>
              <a:ext uri="{FF2B5EF4-FFF2-40B4-BE49-F238E27FC236}">
                <a16:creationId xmlns:a16="http://schemas.microsoft.com/office/drawing/2014/main" id="{3976A869-CF14-479C-8FC1-77816DC78124}"/>
              </a:ext>
            </a:extLst>
          </p:cNvPr>
          <p:cNvSpPr/>
          <p:nvPr/>
        </p:nvSpPr>
        <p:spPr>
          <a:xfrm>
            <a:off x="10155979" y="1657662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e9[s]</a:t>
            </a:r>
          </a:p>
        </p:txBody>
      </p:sp>
      <p:sp>
        <p:nvSpPr>
          <p:cNvPr id="226" name="Rectangle 225">
            <a:extLst>
              <a:ext uri="{FF2B5EF4-FFF2-40B4-BE49-F238E27FC236}">
                <a16:creationId xmlns:a16="http://schemas.microsoft.com/office/drawing/2014/main" id="{1844F462-F596-4235-A4F9-B51048CC084C}"/>
              </a:ext>
            </a:extLst>
          </p:cNvPr>
          <p:cNvSpPr/>
          <p:nvPr/>
        </p:nvSpPr>
        <p:spPr>
          <a:xfrm>
            <a:off x="9560160" y="5598392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e7[c]</a:t>
            </a:r>
          </a:p>
        </p:txBody>
      </p:sp>
      <p:sp>
        <p:nvSpPr>
          <p:cNvPr id="227" name="Rectangle 226">
            <a:extLst>
              <a:ext uri="{FF2B5EF4-FFF2-40B4-BE49-F238E27FC236}">
                <a16:creationId xmlns:a16="http://schemas.microsoft.com/office/drawing/2014/main" id="{E96A4DBF-696C-4446-A057-AF6A6A0A6CF7}"/>
              </a:ext>
            </a:extLst>
          </p:cNvPr>
          <p:cNvSpPr/>
          <p:nvPr/>
        </p:nvSpPr>
        <p:spPr>
          <a:xfrm>
            <a:off x="9564254" y="4496182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e8[c]</a:t>
            </a:r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BD796216-ECB5-4E5B-B0F4-70926587F517}"/>
              </a:ext>
            </a:extLst>
          </p:cNvPr>
          <p:cNvSpPr/>
          <p:nvPr/>
        </p:nvSpPr>
        <p:spPr>
          <a:xfrm>
            <a:off x="8876808" y="1698440"/>
            <a:ext cx="600364" cy="29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e9[c]</a:t>
            </a:r>
          </a:p>
        </p:txBody>
      </p:sp>
      <p:cxnSp>
        <p:nvCxnSpPr>
          <p:cNvPr id="229" name="Straight Arrow Connector 228">
            <a:extLst>
              <a:ext uri="{FF2B5EF4-FFF2-40B4-BE49-F238E27FC236}">
                <a16:creationId xmlns:a16="http://schemas.microsoft.com/office/drawing/2014/main" id="{7817D4A4-BE78-4BFF-8412-C5C77D9F07EB}"/>
              </a:ext>
            </a:extLst>
          </p:cNvPr>
          <p:cNvCxnSpPr>
            <a:cxnSpLocks/>
          </p:cNvCxnSpPr>
          <p:nvPr/>
        </p:nvCxnSpPr>
        <p:spPr>
          <a:xfrm flipH="1">
            <a:off x="9337295" y="5750062"/>
            <a:ext cx="200782" cy="6646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Arrow Connector 230">
            <a:extLst>
              <a:ext uri="{FF2B5EF4-FFF2-40B4-BE49-F238E27FC236}">
                <a16:creationId xmlns:a16="http://schemas.microsoft.com/office/drawing/2014/main" id="{C70DFC19-E085-4521-9B8F-2D0D5DC07CE2}"/>
              </a:ext>
            </a:extLst>
          </p:cNvPr>
          <p:cNvCxnSpPr>
            <a:cxnSpLocks/>
          </p:cNvCxnSpPr>
          <p:nvPr/>
        </p:nvCxnSpPr>
        <p:spPr>
          <a:xfrm>
            <a:off x="7620060" y="3608713"/>
            <a:ext cx="807552" cy="854562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Arrow Connector 232">
            <a:extLst>
              <a:ext uri="{FF2B5EF4-FFF2-40B4-BE49-F238E27FC236}">
                <a16:creationId xmlns:a16="http://schemas.microsoft.com/office/drawing/2014/main" id="{09A27D31-F1C0-4D5D-9C4E-FD1DC60356C1}"/>
              </a:ext>
            </a:extLst>
          </p:cNvPr>
          <p:cNvCxnSpPr>
            <a:cxnSpLocks/>
          </p:cNvCxnSpPr>
          <p:nvPr/>
        </p:nvCxnSpPr>
        <p:spPr>
          <a:xfrm flipV="1">
            <a:off x="8004074" y="4814838"/>
            <a:ext cx="456325" cy="376234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Arrow Connector 234">
            <a:extLst>
              <a:ext uri="{FF2B5EF4-FFF2-40B4-BE49-F238E27FC236}">
                <a16:creationId xmlns:a16="http://schemas.microsoft.com/office/drawing/2014/main" id="{C18836DA-E862-4170-8FDB-E46D84166DCF}"/>
              </a:ext>
            </a:extLst>
          </p:cNvPr>
          <p:cNvCxnSpPr>
            <a:cxnSpLocks/>
          </p:cNvCxnSpPr>
          <p:nvPr/>
        </p:nvCxnSpPr>
        <p:spPr>
          <a:xfrm>
            <a:off x="9252635" y="4654164"/>
            <a:ext cx="285442" cy="5177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Arrow Connector 237">
            <a:extLst>
              <a:ext uri="{FF2B5EF4-FFF2-40B4-BE49-F238E27FC236}">
                <a16:creationId xmlns:a16="http://schemas.microsoft.com/office/drawing/2014/main" id="{1D1C238D-7181-4DB7-9E28-360551877431}"/>
              </a:ext>
            </a:extLst>
          </p:cNvPr>
          <p:cNvCxnSpPr>
            <a:cxnSpLocks/>
          </p:cNvCxnSpPr>
          <p:nvPr/>
        </p:nvCxnSpPr>
        <p:spPr>
          <a:xfrm flipH="1">
            <a:off x="8604274" y="1839576"/>
            <a:ext cx="200782" cy="6646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9" name="Oval 238">
            <a:extLst>
              <a:ext uri="{FF2B5EF4-FFF2-40B4-BE49-F238E27FC236}">
                <a16:creationId xmlns:a16="http://schemas.microsoft.com/office/drawing/2014/main" id="{5FB16AB5-3DAE-4299-8D4D-342A9407DFC5}"/>
              </a:ext>
            </a:extLst>
          </p:cNvPr>
          <p:cNvSpPr/>
          <p:nvPr/>
        </p:nvSpPr>
        <p:spPr>
          <a:xfrm>
            <a:off x="11184989" y="1612777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S9</a:t>
            </a:r>
          </a:p>
        </p:txBody>
      </p:sp>
      <p:sp>
        <p:nvSpPr>
          <p:cNvPr id="240" name="Oval 239">
            <a:extLst>
              <a:ext uri="{FF2B5EF4-FFF2-40B4-BE49-F238E27FC236}">
                <a16:creationId xmlns:a16="http://schemas.microsoft.com/office/drawing/2014/main" id="{3381B3C4-212E-4E45-9301-3C05022158A0}"/>
              </a:ext>
            </a:extLst>
          </p:cNvPr>
          <p:cNvSpPr/>
          <p:nvPr/>
        </p:nvSpPr>
        <p:spPr>
          <a:xfrm>
            <a:off x="11389815" y="3782147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S8</a:t>
            </a:r>
          </a:p>
        </p:txBody>
      </p:sp>
      <p:sp>
        <p:nvSpPr>
          <p:cNvPr id="241" name="Oval 240">
            <a:extLst>
              <a:ext uri="{FF2B5EF4-FFF2-40B4-BE49-F238E27FC236}">
                <a16:creationId xmlns:a16="http://schemas.microsoft.com/office/drawing/2014/main" id="{12483221-7E58-4DCB-9E48-79F02A6DA05C}"/>
              </a:ext>
            </a:extLst>
          </p:cNvPr>
          <p:cNvSpPr/>
          <p:nvPr/>
        </p:nvSpPr>
        <p:spPr>
          <a:xfrm>
            <a:off x="11610109" y="6193250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S7</a:t>
            </a:r>
          </a:p>
        </p:txBody>
      </p:sp>
      <p:sp>
        <p:nvSpPr>
          <p:cNvPr id="242" name="Oval 241">
            <a:extLst>
              <a:ext uri="{FF2B5EF4-FFF2-40B4-BE49-F238E27FC236}">
                <a16:creationId xmlns:a16="http://schemas.microsoft.com/office/drawing/2014/main" id="{7E220740-69A2-4D89-8BA1-3F15C6700262}"/>
              </a:ext>
            </a:extLst>
          </p:cNvPr>
          <p:cNvSpPr/>
          <p:nvPr/>
        </p:nvSpPr>
        <p:spPr>
          <a:xfrm>
            <a:off x="9679709" y="2334749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E9</a:t>
            </a:r>
          </a:p>
        </p:txBody>
      </p:sp>
      <p:sp>
        <p:nvSpPr>
          <p:cNvPr id="243" name="Oval 242">
            <a:extLst>
              <a:ext uri="{FF2B5EF4-FFF2-40B4-BE49-F238E27FC236}">
                <a16:creationId xmlns:a16="http://schemas.microsoft.com/office/drawing/2014/main" id="{BCF3DFBB-6952-411C-A35E-69E77C1F35AA}"/>
              </a:ext>
            </a:extLst>
          </p:cNvPr>
          <p:cNvSpPr/>
          <p:nvPr/>
        </p:nvSpPr>
        <p:spPr>
          <a:xfrm>
            <a:off x="10126232" y="3756920"/>
            <a:ext cx="581891" cy="45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E8</a:t>
            </a:r>
          </a:p>
        </p:txBody>
      </p:sp>
      <p:sp>
        <p:nvSpPr>
          <p:cNvPr id="244" name="Oval 243">
            <a:extLst>
              <a:ext uri="{FF2B5EF4-FFF2-40B4-BE49-F238E27FC236}">
                <a16:creationId xmlns:a16="http://schemas.microsoft.com/office/drawing/2014/main" id="{26860D69-FFEF-4D29-9AD3-0447850A7263}"/>
              </a:ext>
            </a:extLst>
          </p:cNvPr>
          <p:cNvSpPr/>
          <p:nvPr/>
        </p:nvSpPr>
        <p:spPr>
          <a:xfrm>
            <a:off x="10222130" y="6051009"/>
            <a:ext cx="581891" cy="452582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E7</a:t>
            </a:r>
          </a:p>
        </p:txBody>
      </p:sp>
      <p:cxnSp>
        <p:nvCxnSpPr>
          <p:cNvPr id="246" name="Straight Arrow Connector 245">
            <a:extLst>
              <a:ext uri="{FF2B5EF4-FFF2-40B4-BE49-F238E27FC236}">
                <a16:creationId xmlns:a16="http://schemas.microsoft.com/office/drawing/2014/main" id="{24CE6683-7ACC-42DE-82CA-18D40BDFD400}"/>
              </a:ext>
            </a:extLst>
          </p:cNvPr>
          <p:cNvCxnSpPr>
            <a:cxnSpLocks/>
          </p:cNvCxnSpPr>
          <p:nvPr/>
        </p:nvCxnSpPr>
        <p:spPr>
          <a:xfrm>
            <a:off x="11476514" y="6019039"/>
            <a:ext cx="204296" cy="174211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Arrow Connector 249">
            <a:extLst>
              <a:ext uri="{FF2B5EF4-FFF2-40B4-BE49-F238E27FC236}">
                <a16:creationId xmlns:a16="http://schemas.microsoft.com/office/drawing/2014/main" id="{01D8864C-BED2-4E7E-B4DC-3D973CC450E1}"/>
              </a:ext>
            </a:extLst>
          </p:cNvPr>
          <p:cNvCxnSpPr>
            <a:cxnSpLocks/>
          </p:cNvCxnSpPr>
          <p:nvPr/>
        </p:nvCxnSpPr>
        <p:spPr>
          <a:xfrm flipH="1">
            <a:off x="10734810" y="5995230"/>
            <a:ext cx="230514" cy="102229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Straight Arrow Connector 251">
            <a:extLst>
              <a:ext uri="{FF2B5EF4-FFF2-40B4-BE49-F238E27FC236}">
                <a16:creationId xmlns:a16="http://schemas.microsoft.com/office/drawing/2014/main" id="{9ED77459-4497-45B7-859B-1A7478403114}"/>
              </a:ext>
            </a:extLst>
          </p:cNvPr>
          <p:cNvCxnSpPr>
            <a:cxnSpLocks/>
          </p:cNvCxnSpPr>
          <p:nvPr/>
        </p:nvCxnSpPr>
        <p:spPr>
          <a:xfrm>
            <a:off x="10174180" y="5862101"/>
            <a:ext cx="204296" cy="174211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Arrow Connector 252">
            <a:extLst>
              <a:ext uri="{FF2B5EF4-FFF2-40B4-BE49-F238E27FC236}">
                <a16:creationId xmlns:a16="http://schemas.microsoft.com/office/drawing/2014/main" id="{6D3143DE-EB28-420D-9508-64585737184E}"/>
              </a:ext>
            </a:extLst>
          </p:cNvPr>
          <p:cNvCxnSpPr>
            <a:cxnSpLocks/>
          </p:cNvCxnSpPr>
          <p:nvPr/>
        </p:nvCxnSpPr>
        <p:spPr>
          <a:xfrm flipV="1">
            <a:off x="10190795" y="4265281"/>
            <a:ext cx="187681" cy="12584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Arrow Connector 253">
            <a:extLst>
              <a:ext uri="{FF2B5EF4-FFF2-40B4-BE49-F238E27FC236}">
                <a16:creationId xmlns:a16="http://schemas.microsoft.com/office/drawing/2014/main" id="{3C010F1B-C48A-44DD-AB65-382798DD09B8}"/>
              </a:ext>
            </a:extLst>
          </p:cNvPr>
          <p:cNvCxnSpPr>
            <a:cxnSpLocks/>
          </p:cNvCxnSpPr>
          <p:nvPr/>
        </p:nvCxnSpPr>
        <p:spPr>
          <a:xfrm>
            <a:off x="10599725" y="4234729"/>
            <a:ext cx="204296" cy="174211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Arrow Connector 254">
            <a:extLst>
              <a:ext uri="{FF2B5EF4-FFF2-40B4-BE49-F238E27FC236}">
                <a16:creationId xmlns:a16="http://schemas.microsoft.com/office/drawing/2014/main" id="{EA48FA50-5031-41C0-9904-684BB55CF098}"/>
              </a:ext>
            </a:extLst>
          </p:cNvPr>
          <p:cNvCxnSpPr>
            <a:cxnSpLocks/>
          </p:cNvCxnSpPr>
          <p:nvPr/>
        </p:nvCxnSpPr>
        <p:spPr>
          <a:xfrm flipH="1">
            <a:off x="11184989" y="4254629"/>
            <a:ext cx="224071" cy="18944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Arrow Connector 257">
            <a:extLst>
              <a:ext uri="{FF2B5EF4-FFF2-40B4-BE49-F238E27FC236}">
                <a16:creationId xmlns:a16="http://schemas.microsoft.com/office/drawing/2014/main" id="{348D8371-9A8D-413E-8458-3E31F00FBF52}"/>
              </a:ext>
            </a:extLst>
          </p:cNvPr>
          <p:cNvCxnSpPr>
            <a:cxnSpLocks/>
          </p:cNvCxnSpPr>
          <p:nvPr/>
        </p:nvCxnSpPr>
        <p:spPr>
          <a:xfrm>
            <a:off x="9519540" y="2065359"/>
            <a:ext cx="160169" cy="290714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Arrow Connector 258">
            <a:extLst>
              <a:ext uri="{FF2B5EF4-FFF2-40B4-BE49-F238E27FC236}">
                <a16:creationId xmlns:a16="http://schemas.microsoft.com/office/drawing/2014/main" id="{09DB8549-D2E2-4456-9822-E603BF06A988}"/>
              </a:ext>
            </a:extLst>
          </p:cNvPr>
          <p:cNvCxnSpPr>
            <a:cxnSpLocks/>
          </p:cNvCxnSpPr>
          <p:nvPr/>
        </p:nvCxnSpPr>
        <p:spPr>
          <a:xfrm flipV="1">
            <a:off x="10012632" y="1994479"/>
            <a:ext cx="227199" cy="309224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Arrow Connector 259">
            <a:extLst>
              <a:ext uri="{FF2B5EF4-FFF2-40B4-BE49-F238E27FC236}">
                <a16:creationId xmlns:a16="http://schemas.microsoft.com/office/drawing/2014/main" id="{7EA0F4FC-4EE0-431A-9124-423167046ADB}"/>
              </a:ext>
            </a:extLst>
          </p:cNvPr>
          <p:cNvCxnSpPr>
            <a:cxnSpLocks/>
          </p:cNvCxnSpPr>
          <p:nvPr/>
        </p:nvCxnSpPr>
        <p:spPr>
          <a:xfrm flipH="1">
            <a:off x="10819769" y="1846221"/>
            <a:ext cx="299714" cy="1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TextBox 264">
            <a:extLst>
              <a:ext uri="{FF2B5EF4-FFF2-40B4-BE49-F238E27FC236}">
                <a16:creationId xmlns:a16="http://schemas.microsoft.com/office/drawing/2014/main" id="{0A9BB499-748F-4A02-872A-60A266D419D7}"/>
              </a:ext>
            </a:extLst>
          </p:cNvPr>
          <p:cNvSpPr txBox="1"/>
          <p:nvPr/>
        </p:nvSpPr>
        <p:spPr>
          <a:xfrm>
            <a:off x="212569" y="971992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66" name="TextBox 265">
            <a:extLst>
              <a:ext uri="{FF2B5EF4-FFF2-40B4-BE49-F238E27FC236}">
                <a16:creationId xmlns:a16="http://schemas.microsoft.com/office/drawing/2014/main" id="{CB9B56FA-60E0-4B3B-B9E2-56BE58D2F54B}"/>
              </a:ext>
            </a:extLst>
          </p:cNvPr>
          <p:cNvSpPr txBox="1"/>
          <p:nvPr/>
        </p:nvSpPr>
        <p:spPr>
          <a:xfrm>
            <a:off x="212569" y="2709664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67" name="TextBox 266">
            <a:extLst>
              <a:ext uri="{FF2B5EF4-FFF2-40B4-BE49-F238E27FC236}">
                <a16:creationId xmlns:a16="http://schemas.microsoft.com/office/drawing/2014/main" id="{B95C4C4D-5D2D-4368-A376-6529B0E726F5}"/>
              </a:ext>
            </a:extLst>
          </p:cNvPr>
          <p:cNvSpPr txBox="1"/>
          <p:nvPr/>
        </p:nvSpPr>
        <p:spPr>
          <a:xfrm>
            <a:off x="188199" y="4391121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68" name="TextBox 267">
            <a:extLst>
              <a:ext uri="{FF2B5EF4-FFF2-40B4-BE49-F238E27FC236}">
                <a16:creationId xmlns:a16="http://schemas.microsoft.com/office/drawing/2014/main" id="{E1125404-1984-490D-AEC2-92F3CA9E1B45}"/>
              </a:ext>
            </a:extLst>
          </p:cNvPr>
          <p:cNvSpPr txBox="1"/>
          <p:nvPr/>
        </p:nvSpPr>
        <p:spPr>
          <a:xfrm>
            <a:off x="224909" y="3538359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69" name="TextBox 268">
            <a:extLst>
              <a:ext uri="{FF2B5EF4-FFF2-40B4-BE49-F238E27FC236}">
                <a16:creationId xmlns:a16="http://schemas.microsoft.com/office/drawing/2014/main" id="{0BDE5CE7-04F1-4148-B415-352250AF0334}"/>
              </a:ext>
            </a:extLst>
          </p:cNvPr>
          <p:cNvSpPr txBox="1"/>
          <p:nvPr/>
        </p:nvSpPr>
        <p:spPr>
          <a:xfrm>
            <a:off x="11276115" y="1280838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id="{B0F4C402-62A1-41C8-BEF6-4D0C9E72A53A}"/>
              </a:ext>
            </a:extLst>
          </p:cNvPr>
          <p:cNvSpPr txBox="1"/>
          <p:nvPr/>
        </p:nvSpPr>
        <p:spPr>
          <a:xfrm>
            <a:off x="200110" y="5206362"/>
            <a:ext cx="372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id="{9C37D7BB-DE9F-4C2E-8100-E6324D22C86C}"/>
              </a:ext>
            </a:extLst>
          </p:cNvPr>
          <p:cNvSpPr txBox="1"/>
          <p:nvPr/>
        </p:nvSpPr>
        <p:spPr>
          <a:xfrm>
            <a:off x="11677999" y="5871257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id="{0360122D-973C-4663-8A66-35D3EFD80D95}"/>
              </a:ext>
            </a:extLst>
          </p:cNvPr>
          <p:cNvSpPr txBox="1"/>
          <p:nvPr/>
        </p:nvSpPr>
        <p:spPr>
          <a:xfrm>
            <a:off x="11424000" y="3442241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73" name="TextBox 272">
            <a:extLst>
              <a:ext uri="{FF2B5EF4-FFF2-40B4-BE49-F238E27FC236}">
                <a16:creationId xmlns:a16="http://schemas.microsoft.com/office/drawing/2014/main" id="{10876E95-BE1F-4EA5-8A85-36B8C521A6A4}"/>
              </a:ext>
            </a:extLst>
          </p:cNvPr>
          <p:cNvSpPr txBox="1"/>
          <p:nvPr/>
        </p:nvSpPr>
        <p:spPr>
          <a:xfrm>
            <a:off x="235001" y="184281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74" name="TextBox 273">
            <a:extLst>
              <a:ext uri="{FF2B5EF4-FFF2-40B4-BE49-F238E27FC236}">
                <a16:creationId xmlns:a16="http://schemas.microsoft.com/office/drawing/2014/main" id="{59870CA9-E851-4A3C-B73C-6CF42EB74967}"/>
              </a:ext>
            </a:extLst>
          </p:cNvPr>
          <p:cNvSpPr txBox="1"/>
          <p:nvPr/>
        </p:nvSpPr>
        <p:spPr>
          <a:xfrm>
            <a:off x="2382110" y="9908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id="{5375D62F-1B16-4DEB-85C4-37475CCBA502}"/>
              </a:ext>
            </a:extLst>
          </p:cNvPr>
          <p:cNvSpPr txBox="1"/>
          <p:nvPr/>
        </p:nvSpPr>
        <p:spPr>
          <a:xfrm>
            <a:off x="2342726" y="270978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76" name="TextBox 275">
            <a:extLst>
              <a:ext uri="{FF2B5EF4-FFF2-40B4-BE49-F238E27FC236}">
                <a16:creationId xmlns:a16="http://schemas.microsoft.com/office/drawing/2014/main" id="{7B914DE4-874F-4A52-8C4D-21C17F8B9A8F}"/>
              </a:ext>
            </a:extLst>
          </p:cNvPr>
          <p:cNvSpPr txBox="1"/>
          <p:nvPr/>
        </p:nvSpPr>
        <p:spPr>
          <a:xfrm>
            <a:off x="2320680" y="1803801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-1</a:t>
            </a:r>
          </a:p>
        </p:txBody>
      </p:sp>
      <p:sp>
        <p:nvSpPr>
          <p:cNvPr id="277" name="TextBox 276">
            <a:extLst>
              <a:ext uri="{FF2B5EF4-FFF2-40B4-BE49-F238E27FC236}">
                <a16:creationId xmlns:a16="http://schemas.microsoft.com/office/drawing/2014/main" id="{D79896D6-A71B-427F-BF9E-2DA3CE80EAA6}"/>
              </a:ext>
            </a:extLst>
          </p:cNvPr>
          <p:cNvSpPr txBox="1"/>
          <p:nvPr/>
        </p:nvSpPr>
        <p:spPr>
          <a:xfrm>
            <a:off x="2377992" y="35568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278" name="TextBox 277">
            <a:extLst>
              <a:ext uri="{FF2B5EF4-FFF2-40B4-BE49-F238E27FC236}">
                <a16:creationId xmlns:a16="http://schemas.microsoft.com/office/drawing/2014/main" id="{2D9B6BF2-F79D-4595-9AEA-463B670F4961}"/>
              </a:ext>
            </a:extLst>
          </p:cNvPr>
          <p:cNvSpPr txBox="1"/>
          <p:nvPr/>
        </p:nvSpPr>
        <p:spPr>
          <a:xfrm>
            <a:off x="2339963" y="433991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79" name="TextBox 278">
            <a:extLst>
              <a:ext uri="{FF2B5EF4-FFF2-40B4-BE49-F238E27FC236}">
                <a16:creationId xmlns:a16="http://schemas.microsoft.com/office/drawing/2014/main" id="{247CB5A2-71E0-408D-80CA-3CFD432B28CC}"/>
              </a:ext>
            </a:extLst>
          </p:cNvPr>
          <p:cNvSpPr txBox="1"/>
          <p:nvPr/>
        </p:nvSpPr>
        <p:spPr>
          <a:xfrm>
            <a:off x="2349974" y="5175792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80" name="TextBox 279">
            <a:extLst>
              <a:ext uri="{FF2B5EF4-FFF2-40B4-BE49-F238E27FC236}">
                <a16:creationId xmlns:a16="http://schemas.microsoft.com/office/drawing/2014/main" id="{D0B7A218-32B2-4E64-B44E-BEFB40DB5926}"/>
              </a:ext>
            </a:extLst>
          </p:cNvPr>
          <p:cNvSpPr txBox="1"/>
          <p:nvPr/>
        </p:nvSpPr>
        <p:spPr>
          <a:xfrm>
            <a:off x="10329655" y="5686591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-5</a:t>
            </a:r>
          </a:p>
        </p:txBody>
      </p:sp>
      <p:sp>
        <p:nvSpPr>
          <p:cNvPr id="281" name="TextBox 280">
            <a:extLst>
              <a:ext uri="{FF2B5EF4-FFF2-40B4-BE49-F238E27FC236}">
                <a16:creationId xmlns:a16="http://schemas.microsoft.com/office/drawing/2014/main" id="{B3AE31FB-23BE-4A8B-998E-FC8C119D4396}"/>
              </a:ext>
            </a:extLst>
          </p:cNvPr>
          <p:cNvSpPr txBox="1"/>
          <p:nvPr/>
        </p:nvSpPr>
        <p:spPr>
          <a:xfrm>
            <a:off x="10190130" y="342540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sp>
        <p:nvSpPr>
          <p:cNvPr id="282" name="TextBox 281">
            <a:extLst>
              <a:ext uri="{FF2B5EF4-FFF2-40B4-BE49-F238E27FC236}">
                <a16:creationId xmlns:a16="http://schemas.microsoft.com/office/drawing/2014/main" id="{C088BBB7-F897-4BEC-AD6C-AF37FB2644C7}"/>
              </a:ext>
            </a:extLst>
          </p:cNvPr>
          <p:cNvSpPr txBox="1"/>
          <p:nvPr/>
        </p:nvSpPr>
        <p:spPr>
          <a:xfrm>
            <a:off x="9777303" y="201281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83" name="TextBox 282">
            <a:extLst>
              <a:ext uri="{FF2B5EF4-FFF2-40B4-BE49-F238E27FC236}">
                <a16:creationId xmlns:a16="http://schemas.microsoft.com/office/drawing/2014/main" id="{E1FDA35E-8D42-4503-8A1B-6D744FB7EDE9}"/>
              </a:ext>
            </a:extLst>
          </p:cNvPr>
          <p:cNvSpPr txBox="1"/>
          <p:nvPr/>
        </p:nvSpPr>
        <p:spPr>
          <a:xfrm>
            <a:off x="4311760" y="966863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84" name="TextBox 283">
            <a:extLst>
              <a:ext uri="{FF2B5EF4-FFF2-40B4-BE49-F238E27FC236}">
                <a16:creationId xmlns:a16="http://schemas.microsoft.com/office/drawing/2014/main" id="{7EEC05E7-482C-4113-8192-352DE8A4C01C}"/>
              </a:ext>
            </a:extLst>
          </p:cNvPr>
          <p:cNvSpPr txBox="1"/>
          <p:nvPr/>
        </p:nvSpPr>
        <p:spPr>
          <a:xfrm>
            <a:off x="4330569" y="185295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85" name="TextBox 284">
            <a:extLst>
              <a:ext uri="{FF2B5EF4-FFF2-40B4-BE49-F238E27FC236}">
                <a16:creationId xmlns:a16="http://schemas.microsoft.com/office/drawing/2014/main" id="{ACEC393E-5916-4D2F-BEE4-13C7C9EF0A91}"/>
              </a:ext>
            </a:extLst>
          </p:cNvPr>
          <p:cNvSpPr txBox="1"/>
          <p:nvPr/>
        </p:nvSpPr>
        <p:spPr>
          <a:xfrm>
            <a:off x="4291466" y="257032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86" name="TextBox 285">
            <a:extLst>
              <a:ext uri="{FF2B5EF4-FFF2-40B4-BE49-F238E27FC236}">
                <a16:creationId xmlns:a16="http://schemas.microsoft.com/office/drawing/2014/main" id="{1FA1333B-8F32-49B3-8E36-96BBE61ADC05}"/>
              </a:ext>
            </a:extLst>
          </p:cNvPr>
          <p:cNvSpPr txBox="1"/>
          <p:nvPr/>
        </p:nvSpPr>
        <p:spPr>
          <a:xfrm>
            <a:off x="4280988" y="3297200"/>
            <a:ext cx="372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-2</a:t>
            </a:r>
          </a:p>
        </p:txBody>
      </p:sp>
      <p:sp>
        <p:nvSpPr>
          <p:cNvPr id="288" name="TextBox 287">
            <a:extLst>
              <a:ext uri="{FF2B5EF4-FFF2-40B4-BE49-F238E27FC236}">
                <a16:creationId xmlns:a16="http://schemas.microsoft.com/office/drawing/2014/main" id="{CCA1A4A4-5DE4-4974-9722-8FDB857FC804}"/>
              </a:ext>
            </a:extLst>
          </p:cNvPr>
          <p:cNvSpPr txBox="1"/>
          <p:nvPr/>
        </p:nvSpPr>
        <p:spPr>
          <a:xfrm>
            <a:off x="6174502" y="139623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89" name="TextBox 288">
            <a:extLst>
              <a:ext uri="{FF2B5EF4-FFF2-40B4-BE49-F238E27FC236}">
                <a16:creationId xmlns:a16="http://schemas.microsoft.com/office/drawing/2014/main" id="{84A68056-180E-452E-B85D-51BC20B439C2}"/>
              </a:ext>
            </a:extLst>
          </p:cNvPr>
          <p:cNvSpPr txBox="1"/>
          <p:nvPr/>
        </p:nvSpPr>
        <p:spPr>
          <a:xfrm>
            <a:off x="6168458" y="228379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90" name="TextBox 289">
            <a:extLst>
              <a:ext uri="{FF2B5EF4-FFF2-40B4-BE49-F238E27FC236}">
                <a16:creationId xmlns:a16="http://schemas.microsoft.com/office/drawing/2014/main" id="{297C3244-534C-4387-A8A1-BF621B107997}"/>
              </a:ext>
            </a:extLst>
          </p:cNvPr>
          <p:cNvSpPr txBox="1"/>
          <p:nvPr/>
        </p:nvSpPr>
        <p:spPr>
          <a:xfrm>
            <a:off x="6545153" y="348205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91" name="TextBox 290">
            <a:extLst>
              <a:ext uri="{FF2B5EF4-FFF2-40B4-BE49-F238E27FC236}">
                <a16:creationId xmlns:a16="http://schemas.microsoft.com/office/drawing/2014/main" id="{31430464-14E3-4CA3-BDFA-D3BA77B5AF89}"/>
              </a:ext>
            </a:extLst>
          </p:cNvPr>
          <p:cNvSpPr txBox="1"/>
          <p:nvPr/>
        </p:nvSpPr>
        <p:spPr>
          <a:xfrm>
            <a:off x="6161068" y="420950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92" name="TextBox 291">
            <a:extLst>
              <a:ext uri="{FF2B5EF4-FFF2-40B4-BE49-F238E27FC236}">
                <a16:creationId xmlns:a16="http://schemas.microsoft.com/office/drawing/2014/main" id="{839EA661-10DE-4C23-BECE-5AE1B7014146}"/>
              </a:ext>
            </a:extLst>
          </p:cNvPr>
          <p:cNvSpPr txBox="1"/>
          <p:nvPr/>
        </p:nvSpPr>
        <p:spPr>
          <a:xfrm>
            <a:off x="7359187" y="38873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93" name="TextBox 292">
            <a:extLst>
              <a:ext uri="{FF2B5EF4-FFF2-40B4-BE49-F238E27FC236}">
                <a16:creationId xmlns:a16="http://schemas.microsoft.com/office/drawing/2014/main" id="{0BBA25A4-A9D3-484F-84F1-0608AF867E22}"/>
              </a:ext>
            </a:extLst>
          </p:cNvPr>
          <p:cNvSpPr txBox="1"/>
          <p:nvPr/>
        </p:nvSpPr>
        <p:spPr>
          <a:xfrm>
            <a:off x="6352114" y="301401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94" name="TextBox 293">
            <a:extLst>
              <a:ext uri="{FF2B5EF4-FFF2-40B4-BE49-F238E27FC236}">
                <a16:creationId xmlns:a16="http://schemas.microsoft.com/office/drawing/2014/main" id="{FD81648C-6557-49A7-9F29-F7EEA336459D}"/>
              </a:ext>
            </a:extLst>
          </p:cNvPr>
          <p:cNvSpPr txBox="1"/>
          <p:nvPr/>
        </p:nvSpPr>
        <p:spPr>
          <a:xfrm>
            <a:off x="8027766" y="1241970"/>
            <a:ext cx="372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-2</a:t>
            </a:r>
          </a:p>
        </p:txBody>
      </p:sp>
      <p:sp>
        <p:nvSpPr>
          <p:cNvPr id="295" name="TextBox 294">
            <a:extLst>
              <a:ext uri="{FF2B5EF4-FFF2-40B4-BE49-F238E27FC236}">
                <a16:creationId xmlns:a16="http://schemas.microsoft.com/office/drawing/2014/main" id="{9B6A99D4-9490-4B78-B968-900EDB67E9C7}"/>
              </a:ext>
            </a:extLst>
          </p:cNvPr>
          <p:cNvSpPr txBox="1"/>
          <p:nvPr/>
        </p:nvSpPr>
        <p:spPr>
          <a:xfrm>
            <a:off x="8673493" y="4090926"/>
            <a:ext cx="395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96" name="TextBox 295">
            <a:extLst>
              <a:ext uri="{FF2B5EF4-FFF2-40B4-BE49-F238E27FC236}">
                <a16:creationId xmlns:a16="http://schemas.microsoft.com/office/drawing/2014/main" id="{348B95C8-BB83-466E-938E-BECFAEE1FDC4}"/>
              </a:ext>
            </a:extLst>
          </p:cNvPr>
          <p:cNvSpPr txBox="1"/>
          <p:nvPr/>
        </p:nvSpPr>
        <p:spPr>
          <a:xfrm>
            <a:off x="8766276" y="52094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97" name="TextBox 296">
            <a:extLst>
              <a:ext uri="{FF2B5EF4-FFF2-40B4-BE49-F238E27FC236}">
                <a16:creationId xmlns:a16="http://schemas.microsoft.com/office/drawing/2014/main" id="{8905273B-6042-4C95-BCE8-59F54A54B9C9}"/>
              </a:ext>
            </a:extLst>
          </p:cNvPr>
          <p:cNvSpPr txBox="1"/>
          <p:nvPr/>
        </p:nvSpPr>
        <p:spPr>
          <a:xfrm>
            <a:off x="6710939" y="565667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-3</a:t>
            </a:r>
          </a:p>
        </p:txBody>
      </p:sp>
      <p:sp>
        <p:nvSpPr>
          <p:cNvPr id="298" name="TextBox 297">
            <a:extLst>
              <a:ext uri="{FF2B5EF4-FFF2-40B4-BE49-F238E27FC236}">
                <a16:creationId xmlns:a16="http://schemas.microsoft.com/office/drawing/2014/main" id="{3E0F3AED-8954-45C2-A96B-E0F384A19514}"/>
              </a:ext>
            </a:extLst>
          </p:cNvPr>
          <p:cNvSpPr txBox="1"/>
          <p:nvPr/>
        </p:nvSpPr>
        <p:spPr>
          <a:xfrm>
            <a:off x="6614054" y="497230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4B2357F-7165-43FE-AC1F-62B87D6BF0FA}"/>
              </a:ext>
            </a:extLst>
          </p:cNvPr>
          <p:cNvSpPr txBox="1"/>
          <p:nvPr/>
        </p:nvSpPr>
        <p:spPr>
          <a:xfrm>
            <a:off x="2967727" y="188779"/>
            <a:ext cx="4663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ftINIT</a:t>
            </a:r>
            <a:r>
              <a:rPr lang="en-US" dirty="0"/>
              <a:t> – using the “default” three-step approach</a:t>
            </a:r>
          </a:p>
        </p:txBody>
      </p:sp>
      <p:sp>
        <p:nvSpPr>
          <p:cNvPr id="172" name="Oval 171">
            <a:extLst>
              <a:ext uri="{FF2B5EF4-FFF2-40B4-BE49-F238E27FC236}">
                <a16:creationId xmlns:a16="http://schemas.microsoft.com/office/drawing/2014/main" id="{11A44A19-DA2B-4A42-9016-E14B40311F40}"/>
              </a:ext>
            </a:extLst>
          </p:cNvPr>
          <p:cNvSpPr/>
          <p:nvPr/>
        </p:nvSpPr>
        <p:spPr>
          <a:xfrm>
            <a:off x="1636774" y="2596261"/>
            <a:ext cx="667635" cy="452582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E2b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FCD88A61-9C1A-4467-9C1E-41A496177F3A}"/>
              </a:ext>
            </a:extLst>
          </p:cNvPr>
          <p:cNvSpPr txBox="1"/>
          <p:nvPr/>
        </p:nvSpPr>
        <p:spPr>
          <a:xfrm>
            <a:off x="1322327" y="2647127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</a:p>
        </p:txBody>
      </p:sp>
      <p:cxnSp>
        <p:nvCxnSpPr>
          <p:cNvPr id="177" name="Straight Arrow Connector 176">
            <a:extLst>
              <a:ext uri="{FF2B5EF4-FFF2-40B4-BE49-F238E27FC236}">
                <a16:creationId xmlns:a16="http://schemas.microsoft.com/office/drawing/2014/main" id="{CD81A924-6A14-4BC8-8B00-2E59B5248573}"/>
              </a:ext>
            </a:extLst>
          </p:cNvPr>
          <p:cNvCxnSpPr>
            <a:cxnSpLocks/>
          </p:cNvCxnSpPr>
          <p:nvPr/>
        </p:nvCxnSpPr>
        <p:spPr>
          <a:xfrm>
            <a:off x="1335769" y="2585873"/>
            <a:ext cx="274032" cy="96543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Arrow Connector 177">
            <a:extLst>
              <a:ext uri="{FF2B5EF4-FFF2-40B4-BE49-F238E27FC236}">
                <a16:creationId xmlns:a16="http://schemas.microsoft.com/office/drawing/2014/main" id="{05F14E40-E536-4BF6-84FB-4E02E452DB75}"/>
              </a:ext>
            </a:extLst>
          </p:cNvPr>
          <p:cNvCxnSpPr>
            <a:cxnSpLocks/>
          </p:cNvCxnSpPr>
          <p:nvPr/>
        </p:nvCxnSpPr>
        <p:spPr>
          <a:xfrm flipV="1">
            <a:off x="2348215" y="2542796"/>
            <a:ext cx="774116" cy="158343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2337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1141</Words>
  <Application>Microsoft Office PowerPoint</Application>
  <PresentationFormat>Widescreen</PresentationFormat>
  <Paragraphs>505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Johan Gustafsson</dc:creator>
  <cp:lastModifiedBy>Johan Gustafsson</cp:lastModifiedBy>
  <cp:revision>4</cp:revision>
  <dcterms:created xsi:type="dcterms:W3CDTF">2022-05-01T16:51:22Z</dcterms:created>
  <dcterms:modified xsi:type="dcterms:W3CDTF">2022-05-20T16:25:24Z</dcterms:modified>
</cp:coreProperties>
</file>