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22000464" cy="11823192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Diagram 23.5 x 10.8 inches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032" y="1298448"/>
            <a:ext cx="21488400" cy="9875520"/>
          </a:xfrm>
          <a:prstGeom prst="rect">
            <a:avLst/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Rounded Rectangle 3"/>
          <p:cNvSpPr/>
          <p:nvPr/>
        </p:nvSpPr>
        <p:spPr>
          <a:xfrm>
            <a:off x="9482328" y="2246714"/>
            <a:ext cx="3035808" cy="274320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NAGAINAMAE-TEST-WAN-fix001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8912" y="3286421"/>
            <a:ext cx="5680795" cy="589957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93509" y="3990848"/>
            <a:ext cx="137160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FW-12~1~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58318" y="4786714"/>
            <a:ext cx="1207008" cy="82296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Sever-13~1~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93292" y="4786714"/>
            <a:ext cx="1207008" cy="192024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Sever-14~1~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917982" y="7319941"/>
            <a:ext cx="877824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SW-1B~1~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183436" y="7319941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FFFFFF"/>
                </a:solidFill>
                <a:latin typeface="Calibri"/>
              </a:defRPr>
            </a:pPr>
            <a:r>
              <a:t>_AIR_~1~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881406" y="8207248"/>
            <a:ext cx="987552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WAN-1R~1~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220012" y="8207248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FFFFFF"/>
                </a:solidFill>
                <a:latin typeface="Calibri"/>
              </a:defRPr>
            </a:pPr>
            <a:r>
              <a:t>_AIR_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68302" y="5230368"/>
            <a:ext cx="2340864" cy="2011680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WAN-Dum3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0357761" y="3286421"/>
            <a:ext cx="5680795" cy="589957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2759246" y="4509854"/>
            <a:ext cx="877824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FW-12~2~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477167" y="5824728"/>
            <a:ext cx="1207008" cy="82296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Sever-13~2~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3712142" y="5824728"/>
            <a:ext cx="1207008" cy="82296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Sever-14~2~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2923838" y="7779681"/>
            <a:ext cx="54864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SW-1B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692298" y="3286421"/>
            <a:ext cx="4869253" cy="589957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DC-TOP3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8715445" y="4669874"/>
            <a:ext cx="82296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FW-12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7760647" y="6144768"/>
            <a:ext cx="877824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Sever-13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9615379" y="6144768"/>
            <a:ext cx="877824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8797741" y="7619661"/>
            <a:ext cx="658368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WAN-1R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0268712" y="9951381"/>
            <a:ext cx="1463040" cy="274320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cxnSp>
        <p:nvCxnSpPr>
          <p:cNvPr id="25" name="Connector 24"/>
          <p:cNvCxnSpPr/>
          <p:nvPr/>
        </p:nvCxnSpPr>
        <p:spPr>
          <a:xfrm>
            <a:off x="2375182" y="8390128"/>
            <a:ext cx="8076410" cy="156125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 rot="656455">
            <a:off x="2359471" y="8372549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27" name="Rounded Rectangle 26"/>
          <p:cNvSpPr/>
          <p:nvPr/>
        </p:nvSpPr>
        <p:spPr>
          <a:xfrm rot="656455">
            <a:off x="10202458" y="9888679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0/0</a:t>
            </a:r>
          </a:p>
        </p:txBody>
      </p:sp>
      <p:cxnSp>
        <p:nvCxnSpPr>
          <p:cNvPr id="28" name="Connector 27"/>
          <p:cNvCxnSpPr/>
          <p:nvPr/>
        </p:nvCxnSpPr>
        <p:spPr>
          <a:xfrm flipV="1">
            <a:off x="2070382" y="4173728"/>
            <a:ext cx="751727" cy="61298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 rot="19248294">
            <a:off x="2046150" y="4667408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</a:t>
            </a:r>
          </a:p>
        </p:txBody>
      </p:sp>
      <p:sp>
        <p:nvSpPr>
          <p:cNvPr id="30" name="Rounded Rectangle 29"/>
          <p:cNvSpPr/>
          <p:nvPr/>
        </p:nvSpPr>
        <p:spPr>
          <a:xfrm rot="19248294">
            <a:off x="2599453" y="421622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</a:t>
            </a:r>
          </a:p>
        </p:txBody>
      </p:sp>
      <p:cxnSp>
        <p:nvCxnSpPr>
          <p:cNvPr id="31" name="Connector 30"/>
          <p:cNvCxnSpPr/>
          <p:nvPr/>
        </p:nvCxnSpPr>
        <p:spPr>
          <a:xfrm flipH="1" flipV="1">
            <a:off x="3187869" y="4173728"/>
            <a:ext cx="934607" cy="61298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 rot="1995595">
            <a:off x="3891987" y="467810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</a:t>
            </a:r>
          </a:p>
        </p:txBody>
      </p:sp>
      <p:sp>
        <p:nvSpPr>
          <p:cNvPr id="33" name="Rounded Rectangle 32"/>
          <p:cNvSpPr/>
          <p:nvPr/>
        </p:nvSpPr>
        <p:spPr>
          <a:xfrm rot="1995595">
            <a:off x="3171471" y="4205532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</a:t>
            </a:r>
          </a:p>
        </p:txBody>
      </p:sp>
      <p:cxnSp>
        <p:nvCxnSpPr>
          <p:cNvPr id="34" name="Connector 33"/>
          <p:cNvCxnSpPr/>
          <p:nvPr/>
        </p:nvCxnSpPr>
        <p:spPr>
          <a:xfrm>
            <a:off x="2161822" y="5609674"/>
            <a:ext cx="12192" cy="1710267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 rot="5375494">
            <a:off x="2039291" y="5699282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</a:t>
            </a:r>
          </a:p>
        </p:txBody>
      </p:sp>
      <p:sp>
        <p:nvSpPr>
          <p:cNvPr id="36" name="Rounded Rectangle 35"/>
          <p:cNvSpPr/>
          <p:nvPr/>
        </p:nvSpPr>
        <p:spPr>
          <a:xfrm rot="5375494">
            <a:off x="2049657" y="7153523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</a:t>
            </a:r>
          </a:p>
        </p:txBody>
      </p:sp>
      <p:cxnSp>
        <p:nvCxnSpPr>
          <p:cNvPr id="37" name="Connector 36"/>
          <p:cNvCxnSpPr/>
          <p:nvPr/>
        </p:nvCxnSpPr>
        <p:spPr>
          <a:xfrm>
            <a:off x="2356894" y="7502821"/>
            <a:ext cx="18288" cy="704427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 rot="5310771">
            <a:off x="2236772" y="7592389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</a:t>
            </a:r>
          </a:p>
        </p:txBody>
      </p:sp>
      <p:sp>
        <p:nvSpPr>
          <p:cNvPr id="39" name="Rounded Rectangle 38"/>
          <p:cNvSpPr/>
          <p:nvPr/>
        </p:nvSpPr>
        <p:spPr>
          <a:xfrm rot="5310771">
            <a:off x="2248890" y="8059152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</a:t>
            </a:r>
          </a:p>
        </p:txBody>
      </p:sp>
      <p:cxnSp>
        <p:nvCxnSpPr>
          <p:cNvPr id="40" name="Connector 39"/>
          <p:cNvCxnSpPr/>
          <p:nvPr/>
        </p:nvCxnSpPr>
        <p:spPr>
          <a:xfrm flipH="1" flipV="1">
            <a:off x="3370749" y="4173728"/>
            <a:ext cx="934607" cy="61298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 rot="1995595">
            <a:off x="4074867" y="467810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0/5</a:t>
            </a:r>
          </a:p>
        </p:txBody>
      </p:sp>
      <p:sp>
        <p:nvSpPr>
          <p:cNvPr id="42" name="Rounded Rectangle 41"/>
          <p:cNvSpPr/>
          <p:nvPr/>
        </p:nvSpPr>
        <p:spPr>
          <a:xfrm rot="1995595">
            <a:off x="3354351" y="4205532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0/5</a:t>
            </a:r>
          </a:p>
        </p:txBody>
      </p:sp>
      <p:cxnSp>
        <p:nvCxnSpPr>
          <p:cNvPr id="43" name="Connector 42"/>
          <p:cNvCxnSpPr/>
          <p:nvPr/>
        </p:nvCxnSpPr>
        <p:spPr>
          <a:xfrm flipV="1">
            <a:off x="2253262" y="4173728"/>
            <a:ext cx="751727" cy="61298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 rot="19248294">
            <a:off x="2229030" y="4667408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0/6</a:t>
            </a:r>
          </a:p>
        </p:txBody>
      </p:sp>
      <p:sp>
        <p:nvSpPr>
          <p:cNvPr id="45" name="Rounded Rectangle 44"/>
          <p:cNvSpPr/>
          <p:nvPr/>
        </p:nvSpPr>
        <p:spPr>
          <a:xfrm rot="19248294">
            <a:off x="2782333" y="421622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0/6</a:t>
            </a:r>
          </a:p>
        </p:txBody>
      </p:sp>
      <p:cxnSp>
        <p:nvCxnSpPr>
          <p:cNvPr id="46" name="Connector 45"/>
          <p:cNvCxnSpPr/>
          <p:nvPr/>
        </p:nvCxnSpPr>
        <p:spPr>
          <a:xfrm>
            <a:off x="5000300" y="510675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 rot="798816">
            <a:off x="5001432" y="5097829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0/7</a:t>
            </a:r>
          </a:p>
        </p:txBody>
      </p:sp>
      <p:sp>
        <p:nvSpPr>
          <p:cNvPr id="48" name="Rounded Rectangle 47"/>
          <p:cNvSpPr/>
          <p:nvPr/>
        </p:nvSpPr>
        <p:spPr>
          <a:xfrm rot="798816">
            <a:off x="6820282" y="5528243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0/7</a:t>
            </a:r>
          </a:p>
        </p:txBody>
      </p:sp>
      <p:cxnSp>
        <p:nvCxnSpPr>
          <p:cNvPr id="49" name="Connector 48"/>
          <p:cNvCxnSpPr/>
          <p:nvPr/>
        </p:nvCxnSpPr>
        <p:spPr>
          <a:xfrm>
            <a:off x="2765326" y="4923874"/>
            <a:ext cx="1027966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 rot="1685368">
            <a:off x="2754819" y="4945746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0/8</a:t>
            </a:r>
          </a:p>
        </p:txBody>
      </p:sp>
      <p:sp>
        <p:nvSpPr>
          <p:cNvPr id="51" name="Rounded Rectangle 50"/>
          <p:cNvSpPr/>
          <p:nvPr/>
        </p:nvSpPr>
        <p:spPr>
          <a:xfrm rot="1685368">
            <a:off x="3556911" y="5373833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0/8</a:t>
            </a:r>
          </a:p>
        </p:txBody>
      </p:sp>
      <p:cxnSp>
        <p:nvCxnSpPr>
          <p:cNvPr id="52" name="Connector 51"/>
          <p:cNvCxnSpPr/>
          <p:nvPr/>
        </p:nvCxnSpPr>
        <p:spPr>
          <a:xfrm>
            <a:off x="2765326" y="5106754"/>
            <a:ext cx="1027966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 rot="1685368">
            <a:off x="2754819" y="5128626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0/9</a:t>
            </a:r>
          </a:p>
        </p:txBody>
      </p:sp>
      <p:sp>
        <p:nvSpPr>
          <p:cNvPr id="54" name="Rounded Rectangle 53"/>
          <p:cNvSpPr/>
          <p:nvPr/>
        </p:nvSpPr>
        <p:spPr>
          <a:xfrm rot="1685368">
            <a:off x="3556911" y="5556713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0/9</a:t>
            </a:r>
          </a:p>
        </p:txBody>
      </p:sp>
      <p:cxnSp>
        <p:nvCxnSpPr>
          <p:cNvPr id="55" name="Connector 54"/>
          <p:cNvCxnSpPr/>
          <p:nvPr/>
        </p:nvCxnSpPr>
        <p:spPr>
          <a:xfrm>
            <a:off x="2765326" y="5289634"/>
            <a:ext cx="1027966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 rot="1685368">
            <a:off x="2734245" y="5311506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0/10</a:t>
            </a:r>
          </a:p>
        </p:txBody>
      </p:sp>
      <p:sp>
        <p:nvSpPr>
          <p:cNvPr id="57" name="Rounded Rectangle 56"/>
          <p:cNvSpPr/>
          <p:nvPr/>
        </p:nvSpPr>
        <p:spPr>
          <a:xfrm rot="1685368">
            <a:off x="3536337" y="573959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0/10</a:t>
            </a:r>
          </a:p>
        </p:txBody>
      </p:sp>
      <p:cxnSp>
        <p:nvCxnSpPr>
          <p:cNvPr id="58" name="Connector 57"/>
          <p:cNvCxnSpPr/>
          <p:nvPr/>
        </p:nvCxnSpPr>
        <p:spPr>
          <a:xfrm>
            <a:off x="2765326" y="5472514"/>
            <a:ext cx="1027966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 rot="1685368">
            <a:off x="2734245" y="5494386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0/11</a:t>
            </a:r>
          </a:p>
        </p:txBody>
      </p:sp>
      <p:sp>
        <p:nvSpPr>
          <p:cNvPr id="60" name="Rounded Rectangle 59"/>
          <p:cNvSpPr/>
          <p:nvPr/>
        </p:nvSpPr>
        <p:spPr>
          <a:xfrm rot="1685368">
            <a:off x="3536337" y="592247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0/11</a:t>
            </a:r>
          </a:p>
        </p:txBody>
      </p:sp>
      <p:cxnSp>
        <p:nvCxnSpPr>
          <p:cNvPr id="61" name="Connector 60"/>
          <p:cNvCxnSpPr/>
          <p:nvPr/>
        </p:nvCxnSpPr>
        <p:spPr>
          <a:xfrm flipH="1" flipV="1">
            <a:off x="3553629" y="4173728"/>
            <a:ext cx="934607" cy="61298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 rot="1995595">
            <a:off x="4237173" y="467810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0/12</a:t>
            </a:r>
          </a:p>
        </p:txBody>
      </p:sp>
      <p:sp>
        <p:nvSpPr>
          <p:cNvPr id="63" name="Rounded Rectangle 62"/>
          <p:cNvSpPr/>
          <p:nvPr/>
        </p:nvSpPr>
        <p:spPr>
          <a:xfrm rot="1995595">
            <a:off x="3516657" y="420553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0/12</a:t>
            </a:r>
          </a:p>
        </p:txBody>
      </p:sp>
      <p:cxnSp>
        <p:nvCxnSpPr>
          <p:cNvPr id="64" name="Connector 63"/>
          <p:cNvCxnSpPr/>
          <p:nvPr/>
        </p:nvCxnSpPr>
        <p:spPr>
          <a:xfrm flipH="1" flipV="1">
            <a:off x="3736509" y="4173728"/>
            <a:ext cx="934607" cy="61298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 rot="1995595">
            <a:off x="4420053" y="467810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0/13</a:t>
            </a:r>
          </a:p>
        </p:txBody>
      </p:sp>
      <p:sp>
        <p:nvSpPr>
          <p:cNvPr id="66" name="Rounded Rectangle 65"/>
          <p:cNvSpPr/>
          <p:nvPr/>
        </p:nvSpPr>
        <p:spPr>
          <a:xfrm rot="1995595">
            <a:off x="3699537" y="420553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0/13</a:t>
            </a:r>
          </a:p>
        </p:txBody>
      </p:sp>
      <p:cxnSp>
        <p:nvCxnSpPr>
          <p:cNvPr id="67" name="Connector 66"/>
          <p:cNvCxnSpPr/>
          <p:nvPr/>
        </p:nvCxnSpPr>
        <p:spPr>
          <a:xfrm>
            <a:off x="5000300" y="528963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 rot="798816">
            <a:off x="4980858" y="528070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0/14</a:t>
            </a:r>
          </a:p>
        </p:txBody>
      </p:sp>
      <p:sp>
        <p:nvSpPr>
          <p:cNvPr id="69" name="Rounded Rectangle 68"/>
          <p:cNvSpPr/>
          <p:nvPr/>
        </p:nvSpPr>
        <p:spPr>
          <a:xfrm rot="798816">
            <a:off x="6799708" y="571112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0/14</a:t>
            </a:r>
          </a:p>
        </p:txBody>
      </p:sp>
      <p:cxnSp>
        <p:nvCxnSpPr>
          <p:cNvPr id="70" name="Connector 69"/>
          <p:cNvCxnSpPr/>
          <p:nvPr/>
        </p:nvCxnSpPr>
        <p:spPr>
          <a:xfrm flipH="1">
            <a:off x="2356894" y="6706954"/>
            <a:ext cx="1948462" cy="612987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 rot="20552185">
            <a:off x="4039223" y="670696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0/15</a:t>
            </a:r>
          </a:p>
        </p:txBody>
      </p:sp>
      <p:sp>
        <p:nvSpPr>
          <p:cNvPr id="72" name="Rounded Rectangle 71"/>
          <p:cNvSpPr/>
          <p:nvPr/>
        </p:nvSpPr>
        <p:spPr>
          <a:xfrm rot="20552185">
            <a:off x="2334991" y="7243118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0/15</a:t>
            </a:r>
          </a:p>
        </p:txBody>
      </p:sp>
      <p:cxnSp>
        <p:nvCxnSpPr>
          <p:cNvPr id="73" name="Connector 72"/>
          <p:cNvCxnSpPr/>
          <p:nvPr/>
        </p:nvCxnSpPr>
        <p:spPr>
          <a:xfrm flipH="1">
            <a:off x="2539774" y="6706954"/>
            <a:ext cx="1948462" cy="612987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 rot="20552185">
            <a:off x="4222103" y="670696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0/16</a:t>
            </a:r>
          </a:p>
        </p:txBody>
      </p:sp>
      <p:sp>
        <p:nvSpPr>
          <p:cNvPr id="75" name="Rounded Rectangle 74"/>
          <p:cNvSpPr/>
          <p:nvPr/>
        </p:nvSpPr>
        <p:spPr>
          <a:xfrm rot="20552185">
            <a:off x="2517871" y="7243118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0/16</a:t>
            </a:r>
          </a:p>
        </p:txBody>
      </p:sp>
      <p:cxnSp>
        <p:nvCxnSpPr>
          <p:cNvPr id="76" name="Connector 75"/>
          <p:cNvCxnSpPr/>
          <p:nvPr/>
        </p:nvCxnSpPr>
        <p:spPr>
          <a:xfrm>
            <a:off x="5000300" y="547251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 rot="798816">
            <a:off x="4980858" y="546358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0/17</a:t>
            </a:r>
          </a:p>
        </p:txBody>
      </p:sp>
      <p:sp>
        <p:nvSpPr>
          <p:cNvPr id="78" name="Rounded Rectangle 77"/>
          <p:cNvSpPr/>
          <p:nvPr/>
        </p:nvSpPr>
        <p:spPr>
          <a:xfrm rot="798816">
            <a:off x="6799708" y="589400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0/17</a:t>
            </a:r>
          </a:p>
        </p:txBody>
      </p:sp>
      <p:cxnSp>
        <p:nvCxnSpPr>
          <p:cNvPr id="79" name="Connector 78"/>
          <p:cNvCxnSpPr/>
          <p:nvPr/>
        </p:nvCxnSpPr>
        <p:spPr>
          <a:xfrm>
            <a:off x="5000300" y="565539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/>
          <p:cNvSpPr/>
          <p:nvPr/>
        </p:nvSpPr>
        <p:spPr>
          <a:xfrm rot="798816">
            <a:off x="4980858" y="56464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0/18</a:t>
            </a:r>
          </a:p>
        </p:txBody>
      </p:sp>
      <p:sp>
        <p:nvSpPr>
          <p:cNvPr id="81" name="Rounded Rectangle 80"/>
          <p:cNvSpPr/>
          <p:nvPr/>
        </p:nvSpPr>
        <p:spPr>
          <a:xfrm rot="798816">
            <a:off x="6799708" y="607688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0/18</a:t>
            </a:r>
          </a:p>
        </p:txBody>
      </p:sp>
      <p:cxnSp>
        <p:nvCxnSpPr>
          <p:cNvPr id="82" name="Connector 81"/>
          <p:cNvCxnSpPr/>
          <p:nvPr/>
        </p:nvCxnSpPr>
        <p:spPr>
          <a:xfrm>
            <a:off x="5000300" y="583827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 rot="798816">
            <a:off x="4980858" y="582934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84" name="Rounded Rectangle 83"/>
          <p:cNvSpPr/>
          <p:nvPr/>
        </p:nvSpPr>
        <p:spPr>
          <a:xfrm rot="798816">
            <a:off x="6799708" y="625976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0/19</a:t>
            </a:r>
          </a:p>
        </p:txBody>
      </p:sp>
      <p:cxnSp>
        <p:nvCxnSpPr>
          <p:cNvPr id="85" name="Connector 84"/>
          <p:cNvCxnSpPr/>
          <p:nvPr/>
        </p:nvCxnSpPr>
        <p:spPr>
          <a:xfrm>
            <a:off x="5000300" y="602115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 rot="798816">
            <a:off x="4980858" y="601222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87" name="Rounded Rectangle 86"/>
          <p:cNvSpPr/>
          <p:nvPr/>
        </p:nvSpPr>
        <p:spPr>
          <a:xfrm rot="798816">
            <a:off x="6799708" y="64426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0/20</a:t>
            </a:r>
          </a:p>
        </p:txBody>
      </p:sp>
      <p:cxnSp>
        <p:nvCxnSpPr>
          <p:cNvPr id="88" name="Connector 87"/>
          <p:cNvCxnSpPr/>
          <p:nvPr/>
        </p:nvCxnSpPr>
        <p:spPr>
          <a:xfrm>
            <a:off x="5000300" y="620403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 rot="798816">
            <a:off x="4980858" y="619510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90" name="Rounded Rectangle 89"/>
          <p:cNvSpPr/>
          <p:nvPr/>
        </p:nvSpPr>
        <p:spPr>
          <a:xfrm rot="798816">
            <a:off x="6799708" y="662552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0/21</a:t>
            </a:r>
          </a:p>
        </p:txBody>
      </p:sp>
      <p:cxnSp>
        <p:nvCxnSpPr>
          <p:cNvPr id="91" name="Connector 90"/>
          <p:cNvCxnSpPr/>
          <p:nvPr/>
        </p:nvCxnSpPr>
        <p:spPr>
          <a:xfrm>
            <a:off x="5000300" y="6386914"/>
            <a:ext cx="2068002" cy="4893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 rot="798816">
            <a:off x="4980858" y="637798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93" name="Rounded Rectangle 92"/>
          <p:cNvSpPr/>
          <p:nvPr/>
        </p:nvSpPr>
        <p:spPr>
          <a:xfrm rot="798816">
            <a:off x="6799708" y="680840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0/22</a:t>
            </a:r>
          </a:p>
        </p:txBody>
      </p:sp>
      <p:cxnSp>
        <p:nvCxnSpPr>
          <p:cNvPr id="94" name="Connector 93"/>
          <p:cNvCxnSpPr/>
          <p:nvPr/>
        </p:nvCxnSpPr>
        <p:spPr>
          <a:xfrm flipH="1">
            <a:off x="11000232" y="7962561"/>
            <a:ext cx="2197926" cy="198882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 rot="19071555">
            <a:off x="12959217" y="801004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96" name="Rounded Rectangle 95"/>
          <p:cNvSpPr/>
          <p:nvPr/>
        </p:nvSpPr>
        <p:spPr>
          <a:xfrm rot="19071555">
            <a:off x="10951137" y="982708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0/23</a:t>
            </a:r>
          </a:p>
        </p:txBody>
      </p:sp>
      <p:cxnSp>
        <p:nvCxnSpPr>
          <p:cNvPr id="97" name="Connector 96"/>
          <p:cNvCxnSpPr/>
          <p:nvPr/>
        </p:nvCxnSpPr>
        <p:spPr>
          <a:xfrm flipV="1">
            <a:off x="11989231" y="4692734"/>
            <a:ext cx="934607" cy="113199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 rot="18572645">
            <a:off x="11926717" y="568760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99" name="Rounded Rectangle 98"/>
          <p:cNvSpPr/>
          <p:nvPr/>
        </p:nvSpPr>
        <p:spPr>
          <a:xfrm rot="18572645">
            <a:off x="12698316" y="475304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cxnSp>
        <p:nvCxnSpPr>
          <p:cNvPr id="100" name="Connector 99"/>
          <p:cNvCxnSpPr/>
          <p:nvPr/>
        </p:nvCxnSpPr>
        <p:spPr>
          <a:xfrm flipH="1" flipV="1">
            <a:off x="13289598" y="4692734"/>
            <a:ext cx="934608" cy="113199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ounded Rectangle 100"/>
          <p:cNvSpPr/>
          <p:nvPr/>
        </p:nvSpPr>
        <p:spPr>
          <a:xfrm rot="3027355">
            <a:off x="13998683" y="568760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102" name="Rounded Rectangle 101"/>
          <p:cNvSpPr/>
          <p:nvPr/>
        </p:nvSpPr>
        <p:spPr>
          <a:xfrm rot="3027355">
            <a:off x="13227084" y="475304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cxnSp>
        <p:nvCxnSpPr>
          <p:cNvPr id="103" name="Connector 102"/>
          <p:cNvCxnSpPr/>
          <p:nvPr/>
        </p:nvCxnSpPr>
        <p:spPr>
          <a:xfrm>
            <a:off x="12080671" y="6647688"/>
            <a:ext cx="1026047" cy="113199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 rot="2868636">
            <a:off x="12022626" y="670413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105" name="Rounded Rectangle 104"/>
          <p:cNvSpPr/>
          <p:nvPr/>
        </p:nvSpPr>
        <p:spPr>
          <a:xfrm rot="2868636">
            <a:off x="12876727" y="764642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cxnSp>
        <p:nvCxnSpPr>
          <p:cNvPr id="106" name="Connector 105"/>
          <p:cNvCxnSpPr/>
          <p:nvPr/>
        </p:nvCxnSpPr>
        <p:spPr>
          <a:xfrm flipH="1">
            <a:off x="13289598" y="6647688"/>
            <a:ext cx="1026048" cy="113199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 rot="18731364">
            <a:off x="14085654" y="670413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108" name="Rounded Rectangle 107"/>
          <p:cNvSpPr/>
          <p:nvPr/>
        </p:nvSpPr>
        <p:spPr>
          <a:xfrm rot="18731364">
            <a:off x="13231554" y="764642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cxnSp>
        <p:nvCxnSpPr>
          <p:cNvPr id="109" name="Connector 108"/>
          <p:cNvCxnSpPr/>
          <p:nvPr/>
        </p:nvCxnSpPr>
        <p:spPr>
          <a:xfrm flipH="1" flipV="1">
            <a:off x="13472478" y="4692734"/>
            <a:ext cx="934608" cy="113199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Rounded Rectangle 109"/>
          <p:cNvSpPr/>
          <p:nvPr/>
        </p:nvSpPr>
        <p:spPr>
          <a:xfrm rot="3027355">
            <a:off x="14181563" y="568760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111" name="Rounded Rectangle 110"/>
          <p:cNvSpPr/>
          <p:nvPr/>
        </p:nvSpPr>
        <p:spPr>
          <a:xfrm rot="3027355">
            <a:off x="13409964" y="475304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cxnSp>
        <p:nvCxnSpPr>
          <p:cNvPr id="112" name="Connector 111"/>
          <p:cNvCxnSpPr/>
          <p:nvPr/>
        </p:nvCxnSpPr>
        <p:spPr>
          <a:xfrm flipV="1">
            <a:off x="12172111" y="4692734"/>
            <a:ext cx="934607" cy="113199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ounded Rectangle 112"/>
          <p:cNvSpPr/>
          <p:nvPr/>
        </p:nvSpPr>
        <p:spPr>
          <a:xfrm rot="18572645">
            <a:off x="12109597" y="568760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114" name="Rounded Rectangle 113"/>
          <p:cNvSpPr/>
          <p:nvPr/>
        </p:nvSpPr>
        <p:spPr>
          <a:xfrm rot="18572645">
            <a:off x="12881196" y="475304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cxnSp>
        <p:nvCxnSpPr>
          <p:cNvPr id="115" name="Connector 114"/>
          <p:cNvCxnSpPr/>
          <p:nvPr/>
        </p:nvCxnSpPr>
        <p:spPr>
          <a:xfrm>
            <a:off x="9409166" y="6236208"/>
            <a:ext cx="2068001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/>
          <p:cNvSpPr/>
          <p:nvPr/>
        </p:nvSpPr>
        <p:spPr>
          <a:xfrm>
            <a:off x="9393164" y="619780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11205133" y="619780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0/30</a:t>
            </a:r>
          </a:p>
        </p:txBody>
      </p:sp>
      <p:cxnSp>
        <p:nvCxnSpPr>
          <p:cNvPr id="118" name="Connector 117"/>
          <p:cNvCxnSpPr/>
          <p:nvPr/>
        </p:nvCxnSpPr>
        <p:spPr>
          <a:xfrm>
            <a:off x="12684175" y="5961888"/>
            <a:ext cx="1027967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118"/>
          <p:cNvSpPr/>
          <p:nvPr/>
        </p:nvSpPr>
        <p:spPr>
          <a:xfrm>
            <a:off x="12668173" y="592348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13440108" y="592348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cxnSp>
        <p:nvCxnSpPr>
          <p:cNvPr id="121" name="Connector 120"/>
          <p:cNvCxnSpPr/>
          <p:nvPr/>
        </p:nvCxnSpPr>
        <p:spPr>
          <a:xfrm>
            <a:off x="12684175" y="6144768"/>
            <a:ext cx="1027967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12668173" y="610636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13440108" y="610636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cxnSp>
        <p:nvCxnSpPr>
          <p:cNvPr id="124" name="Connector 123"/>
          <p:cNvCxnSpPr/>
          <p:nvPr/>
        </p:nvCxnSpPr>
        <p:spPr>
          <a:xfrm>
            <a:off x="12684175" y="6327648"/>
            <a:ext cx="1027967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ounded Rectangle 124"/>
          <p:cNvSpPr/>
          <p:nvPr/>
        </p:nvSpPr>
        <p:spPr>
          <a:xfrm>
            <a:off x="12668173" y="62892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13440108" y="62892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cxnSp>
        <p:nvCxnSpPr>
          <p:cNvPr id="127" name="Connector 126"/>
          <p:cNvCxnSpPr/>
          <p:nvPr/>
        </p:nvCxnSpPr>
        <p:spPr>
          <a:xfrm>
            <a:off x="12684175" y="6510528"/>
            <a:ext cx="1027967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ounded Rectangle 127"/>
          <p:cNvSpPr/>
          <p:nvPr/>
        </p:nvSpPr>
        <p:spPr>
          <a:xfrm>
            <a:off x="12668173" y="647212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3440108" y="647212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cxnSp>
        <p:nvCxnSpPr>
          <p:cNvPr id="130" name="Connector 129"/>
          <p:cNvCxnSpPr/>
          <p:nvPr/>
        </p:nvCxnSpPr>
        <p:spPr>
          <a:xfrm flipH="1">
            <a:off x="11548872" y="7802541"/>
            <a:ext cx="7578053" cy="21488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Rounded Rectangle 130"/>
          <p:cNvSpPr/>
          <p:nvPr/>
        </p:nvSpPr>
        <p:spPr>
          <a:xfrm rot="20650124">
            <a:off x="18859747" y="779905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132" name="Rounded Rectangle 131"/>
          <p:cNvSpPr/>
          <p:nvPr/>
        </p:nvSpPr>
        <p:spPr>
          <a:xfrm rot="20650124">
            <a:off x="11528014" y="987805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0/35</a:t>
            </a:r>
          </a:p>
        </p:txBody>
      </p:sp>
      <p:cxnSp>
        <p:nvCxnSpPr>
          <p:cNvPr id="133" name="Connector 132"/>
          <p:cNvCxnSpPr/>
          <p:nvPr/>
        </p:nvCxnSpPr>
        <p:spPr>
          <a:xfrm flipV="1">
            <a:off x="18108119" y="4852754"/>
            <a:ext cx="744486" cy="129201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 rot="17997089">
            <a:off x="18028015" y="59954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135" name="Rounded Rectangle 134"/>
          <p:cNvSpPr/>
          <p:nvPr/>
        </p:nvSpPr>
        <p:spPr>
          <a:xfrm rot="17997089">
            <a:off x="18644673" y="49252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cxnSp>
        <p:nvCxnSpPr>
          <p:cNvPr id="136" name="Connector 135"/>
          <p:cNvCxnSpPr/>
          <p:nvPr/>
        </p:nvCxnSpPr>
        <p:spPr>
          <a:xfrm flipH="1" flipV="1">
            <a:off x="19218365" y="4852754"/>
            <a:ext cx="744486" cy="129201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Rounded Rectangle 136"/>
          <p:cNvSpPr/>
          <p:nvPr/>
        </p:nvSpPr>
        <p:spPr>
          <a:xfrm rot="3602911">
            <a:off x="19754919" y="59954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138" name="Rounded Rectangle 137"/>
          <p:cNvSpPr/>
          <p:nvPr/>
        </p:nvSpPr>
        <p:spPr>
          <a:xfrm rot="3602911">
            <a:off x="19138261" y="49252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cxnSp>
        <p:nvCxnSpPr>
          <p:cNvPr id="139" name="Connector 138"/>
          <p:cNvCxnSpPr/>
          <p:nvPr/>
        </p:nvCxnSpPr>
        <p:spPr>
          <a:xfrm>
            <a:off x="18199559" y="6327648"/>
            <a:ext cx="835926" cy="129201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39"/>
          <p:cNvSpPr/>
          <p:nvPr/>
        </p:nvSpPr>
        <p:spPr>
          <a:xfrm rot="3425840">
            <a:off x="18125081" y="639672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141" name="Rounded Rectangle 140"/>
          <p:cNvSpPr/>
          <p:nvPr/>
        </p:nvSpPr>
        <p:spPr>
          <a:xfrm rot="3425840">
            <a:off x="18821927" y="747377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cxnSp>
        <p:nvCxnSpPr>
          <p:cNvPr id="142" name="Connector 141"/>
          <p:cNvCxnSpPr/>
          <p:nvPr/>
        </p:nvCxnSpPr>
        <p:spPr>
          <a:xfrm flipH="1">
            <a:off x="19218365" y="6327648"/>
            <a:ext cx="835926" cy="129201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Rounded Rectangle 142"/>
          <p:cNvSpPr/>
          <p:nvPr/>
        </p:nvSpPr>
        <p:spPr>
          <a:xfrm rot="18174160">
            <a:off x="19840733" y="639672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144" name="Rounded Rectangle 143"/>
          <p:cNvSpPr/>
          <p:nvPr/>
        </p:nvSpPr>
        <p:spPr>
          <a:xfrm rot="18174160">
            <a:off x="19143887" y="747377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cxnSp>
        <p:nvCxnSpPr>
          <p:cNvPr id="145" name="Connector 144"/>
          <p:cNvCxnSpPr/>
          <p:nvPr/>
        </p:nvCxnSpPr>
        <p:spPr>
          <a:xfrm flipH="1" flipV="1">
            <a:off x="19401245" y="4852754"/>
            <a:ext cx="744486" cy="129201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Rounded Rectangle 145"/>
          <p:cNvSpPr/>
          <p:nvPr/>
        </p:nvSpPr>
        <p:spPr>
          <a:xfrm rot="3602911">
            <a:off x="19937799" y="59954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147" name="Rounded Rectangle 146"/>
          <p:cNvSpPr/>
          <p:nvPr/>
        </p:nvSpPr>
        <p:spPr>
          <a:xfrm rot="3602911">
            <a:off x="19321141" y="49252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cxnSp>
        <p:nvCxnSpPr>
          <p:cNvPr id="148" name="Connector 147"/>
          <p:cNvCxnSpPr/>
          <p:nvPr/>
        </p:nvCxnSpPr>
        <p:spPr>
          <a:xfrm flipV="1">
            <a:off x="18290999" y="4852754"/>
            <a:ext cx="744486" cy="129201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Rounded Rectangle 148"/>
          <p:cNvSpPr/>
          <p:nvPr/>
        </p:nvSpPr>
        <p:spPr>
          <a:xfrm rot="17997089">
            <a:off x="18210895" y="59954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150" name="Rounded Rectangle 149"/>
          <p:cNvSpPr/>
          <p:nvPr/>
        </p:nvSpPr>
        <p:spPr>
          <a:xfrm rot="17997089">
            <a:off x="18827553" y="49252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cxnSp>
        <p:nvCxnSpPr>
          <p:cNvPr id="151" name="Connector 150"/>
          <p:cNvCxnSpPr/>
          <p:nvPr/>
        </p:nvCxnSpPr>
        <p:spPr>
          <a:xfrm>
            <a:off x="11000232" y="2521034"/>
            <a:ext cx="8126693" cy="21488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Rounded Rectangle 151"/>
          <p:cNvSpPr/>
          <p:nvPr/>
        </p:nvSpPr>
        <p:spPr>
          <a:xfrm rot="888662">
            <a:off x="10979976" y="251535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153" name="Rounded Rectangle 152"/>
          <p:cNvSpPr/>
          <p:nvPr/>
        </p:nvSpPr>
        <p:spPr>
          <a:xfrm rot="888662">
            <a:off x="18859144" y="459874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