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22823423" cy="33951672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801600" cy="914400"/>
          </a:xfrm>
        </p:spPr>
        <p:txBody>
          <a:bodyPr/>
          <a:lstStyle/>
          <a:p>
            <a:r>
              <a:t>[L2] DC-TOP1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032" y="1298448"/>
            <a:ext cx="22311360" cy="32004000"/>
          </a:xfrm>
          <a:prstGeom prst="rect">
            <a:avLst/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Rounded Rectangle 3"/>
          <p:cNvSpPr/>
          <p:nvPr/>
        </p:nvSpPr>
        <p:spPr>
          <a:xfrm>
            <a:off x="438912" y="1481328"/>
            <a:ext cx="16293085" cy="2582208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669432" y="3996179"/>
            <a:ext cx="5832043" cy="369600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FW-12~1~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29764" y="10115595"/>
            <a:ext cx="3445687" cy="3116275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Sever-13~1~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574864" y="10115595"/>
            <a:ext cx="7266279" cy="5516575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Sever-14~1~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86884" y="18055581"/>
            <a:ext cx="3483406" cy="2883103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SW-1B~1~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2126824" y="18055581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FFFFFF"/>
                </a:solidFill>
                <a:latin typeface="Calibri"/>
              </a:defRPr>
            </a:pPr>
            <a:r>
              <a:t>_AIR_~1~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50333" y="23362096"/>
            <a:ext cx="2093061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WAN-1R~1~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663375" y="23362096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FFFFFF"/>
                </a:solidFill>
                <a:latin typeface="Calibri"/>
              </a:defRPr>
            </a:pPr>
            <a:r>
              <a:t>_AIR_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8148021" y="12068422"/>
            <a:ext cx="2820466" cy="4647895"/>
          </a:xfrm>
          <a:prstGeom prst="roundRect">
            <a:avLst>
              <a:gd name="adj" fmla="val 10000"/>
            </a:avLst>
          </a:prstGeom>
          <a:solidFill>
            <a:srgbClr val="EDF2F9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WAN-Dum3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800310" y="29133412"/>
            <a:ext cx="3222802" cy="2156155"/>
          </a:xfrm>
          <a:prstGeom prst="roundRect">
            <a:avLst>
              <a:gd name="adj" fmla="val 10000"/>
            </a:avLst>
          </a:prstGeom>
          <a:solidFill>
            <a:srgbClr val="EDF2F9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993380" y="5276339"/>
            <a:ext cx="573328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DefaultVlan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452409" y="5449160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Vlan200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795309" y="5621982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vlan1300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9138209" y="5794804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vlan1400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9481109" y="5967625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vlan1401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824009" y="6140447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vlan1500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0166909" y="6313268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vlan1501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371484" y="4586881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1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671408" y="45868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1300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9127693" y="45868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1400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9583979" y="45868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1401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0040264" y="45868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1500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0496550" y="45868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1501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089038" y="7642806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584643" y="7642806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0/6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080248" y="7642806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575853" y="7642806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0/5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71458" y="764280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0/12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9619183" y="764280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476390" y="6960664"/>
            <a:ext cx="52120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0/13.99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36764" y="6960664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Po 0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8627974" y="6960664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Po 1</a:t>
            </a:r>
          </a:p>
        </p:txBody>
      </p:sp>
      <p:cxnSp>
        <p:nvCxnSpPr>
          <p:cNvPr id="36" name="Connector 35"/>
          <p:cNvCxnSpPr/>
          <p:nvPr/>
        </p:nvCxnSpPr>
        <p:spPr>
          <a:xfrm>
            <a:off x="8475726" y="4685636"/>
            <a:ext cx="33650" cy="59070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or 36"/>
          <p:cNvCxnSpPr/>
          <p:nvPr/>
        </p:nvCxnSpPr>
        <p:spPr>
          <a:xfrm>
            <a:off x="8853830" y="4685636"/>
            <a:ext cx="352959" cy="93634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or 37"/>
          <p:cNvCxnSpPr/>
          <p:nvPr/>
        </p:nvCxnSpPr>
        <p:spPr>
          <a:xfrm>
            <a:off x="9310116" y="4685636"/>
            <a:ext cx="239573" cy="110916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or 38"/>
          <p:cNvCxnSpPr/>
          <p:nvPr/>
        </p:nvCxnSpPr>
        <p:spPr>
          <a:xfrm>
            <a:off x="9766402" y="4685636"/>
            <a:ext cx="126187" cy="1281989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or 39"/>
          <p:cNvCxnSpPr/>
          <p:nvPr/>
        </p:nvCxnSpPr>
        <p:spPr>
          <a:xfrm>
            <a:off x="10222687" y="4685636"/>
            <a:ext cx="12802" cy="145481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or 40"/>
          <p:cNvCxnSpPr/>
          <p:nvPr/>
        </p:nvCxnSpPr>
        <p:spPr>
          <a:xfrm flipH="1">
            <a:off x="10578389" y="4685636"/>
            <a:ext cx="100584" cy="162763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or 41"/>
          <p:cNvCxnSpPr/>
          <p:nvPr/>
        </p:nvCxnSpPr>
        <p:spPr>
          <a:xfrm flipV="1">
            <a:off x="7245401" y="7059419"/>
            <a:ext cx="495605" cy="58338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or 42"/>
          <p:cNvCxnSpPr/>
          <p:nvPr/>
        </p:nvCxnSpPr>
        <p:spPr>
          <a:xfrm flipV="1">
            <a:off x="7741006" y="5375094"/>
            <a:ext cx="309707" cy="158557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or 43"/>
          <p:cNvCxnSpPr/>
          <p:nvPr/>
        </p:nvCxnSpPr>
        <p:spPr>
          <a:xfrm flipV="1">
            <a:off x="8236610" y="7059419"/>
            <a:ext cx="495605" cy="58338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or 44"/>
          <p:cNvCxnSpPr/>
          <p:nvPr/>
        </p:nvCxnSpPr>
        <p:spPr>
          <a:xfrm flipH="1" flipV="1">
            <a:off x="8498129" y="5547916"/>
            <a:ext cx="234086" cy="141274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or 45"/>
          <p:cNvCxnSpPr/>
          <p:nvPr/>
        </p:nvCxnSpPr>
        <p:spPr>
          <a:xfrm flipV="1">
            <a:off x="8732215" y="7059419"/>
            <a:ext cx="0" cy="58338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or 46"/>
          <p:cNvCxnSpPr/>
          <p:nvPr/>
        </p:nvCxnSpPr>
        <p:spPr>
          <a:xfrm flipV="1">
            <a:off x="7741006" y="7059419"/>
            <a:ext cx="0" cy="58338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ctor 47"/>
          <p:cNvCxnSpPr/>
          <p:nvPr/>
        </p:nvCxnSpPr>
        <p:spPr>
          <a:xfrm flipV="1">
            <a:off x="9253880" y="6960664"/>
            <a:ext cx="0" cy="68214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or 48"/>
          <p:cNvCxnSpPr/>
          <p:nvPr/>
        </p:nvCxnSpPr>
        <p:spPr>
          <a:xfrm flipH="1" flipV="1">
            <a:off x="8841029" y="5720737"/>
            <a:ext cx="412851" cy="123992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or 49"/>
          <p:cNvCxnSpPr/>
          <p:nvPr/>
        </p:nvCxnSpPr>
        <p:spPr>
          <a:xfrm flipH="1" flipV="1">
            <a:off x="9183929" y="5893559"/>
            <a:ext cx="69951" cy="1067105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or 50"/>
          <p:cNvCxnSpPr/>
          <p:nvPr/>
        </p:nvCxnSpPr>
        <p:spPr>
          <a:xfrm flipV="1">
            <a:off x="9253880" y="6066380"/>
            <a:ext cx="272949" cy="89428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or 51"/>
          <p:cNvCxnSpPr/>
          <p:nvPr/>
        </p:nvCxnSpPr>
        <p:spPr>
          <a:xfrm flipV="1">
            <a:off x="9253880" y="6239202"/>
            <a:ext cx="615849" cy="72146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or 52"/>
          <p:cNvCxnSpPr/>
          <p:nvPr/>
        </p:nvCxnSpPr>
        <p:spPr>
          <a:xfrm flipV="1">
            <a:off x="9253880" y="6412024"/>
            <a:ext cx="958749" cy="54864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or 53"/>
          <p:cNvCxnSpPr/>
          <p:nvPr/>
        </p:nvCxnSpPr>
        <p:spPr>
          <a:xfrm flipH="1" flipV="1">
            <a:off x="6736994" y="7059419"/>
            <a:ext cx="3064612" cy="58338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2969844" y="12147392"/>
            <a:ext cx="573328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DefaultVlan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428873" y="12320213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vlan1500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771773" y="12493035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vlan300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256508" y="1006621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3752113" y="1006621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0/6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156278" y="10706297"/>
            <a:ext cx="26060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Vi 77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308629" y="10706297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Po 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969844" y="13182493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692470" y="1229552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0/11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692470" y="1202120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0/10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5718530" y="11746885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0/9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5718530" y="11472565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0/8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4764811" y="11472565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Po 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4608449" y="12690545"/>
            <a:ext cx="52120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0/10.13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4654169" y="12789301"/>
            <a:ext cx="729691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TESTVLAN-NAME 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4654169" y="12888056"/>
            <a:ext cx="469087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Vlan2022 </a:t>
            </a:r>
          </a:p>
        </p:txBody>
      </p:sp>
      <p:cxnSp>
        <p:nvCxnSpPr>
          <p:cNvPr id="71" name="Connector 70"/>
          <p:cNvCxnSpPr/>
          <p:nvPr/>
        </p:nvCxnSpPr>
        <p:spPr>
          <a:xfrm flipH="1">
            <a:off x="3485840" y="10805053"/>
            <a:ext cx="800740" cy="1342339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ctor 71"/>
          <p:cNvCxnSpPr/>
          <p:nvPr/>
        </p:nvCxnSpPr>
        <p:spPr>
          <a:xfrm>
            <a:off x="3412871" y="10164973"/>
            <a:ext cx="0" cy="54132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or 72"/>
          <p:cNvCxnSpPr/>
          <p:nvPr/>
        </p:nvCxnSpPr>
        <p:spPr>
          <a:xfrm>
            <a:off x="3412871" y="10805053"/>
            <a:ext cx="72969" cy="1342339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ctor 73"/>
          <p:cNvCxnSpPr/>
          <p:nvPr/>
        </p:nvCxnSpPr>
        <p:spPr>
          <a:xfrm flipH="1" flipV="1">
            <a:off x="3027177" y="12246147"/>
            <a:ext cx="99029" cy="93634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or 74"/>
          <p:cNvCxnSpPr/>
          <p:nvPr/>
        </p:nvCxnSpPr>
        <p:spPr>
          <a:xfrm flipH="1">
            <a:off x="3412871" y="10164973"/>
            <a:ext cx="495605" cy="54132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or 75"/>
          <p:cNvCxnSpPr/>
          <p:nvPr/>
        </p:nvCxnSpPr>
        <p:spPr>
          <a:xfrm flipH="1">
            <a:off x="4973294" y="11521942"/>
            <a:ext cx="745236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or 76"/>
          <p:cNvCxnSpPr/>
          <p:nvPr/>
        </p:nvCxnSpPr>
        <p:spPr>
          <a:xfrm flipH="1">
            <a:off x="3543173" y="11521942"/>
            <a:ext cx="1221638" cy="67482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or 77"/>
          <p:cNvCxnSpPr/>
          <p:nvPr/>
        </p:nvCxnSpPr>
        <p:spPr>
          <a:xfrm flipH="1" flipV="1">
            <a:off x="4973294" y="11521942"/>
            <a:ext cx="745236" cy="27432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or 78"/>
          <p:cNvCxnSpPr/>
          <p:nvPr/>
        </p:nvCxnSpPr>
        <p:spPr>
          <a:xfrm flipH="1">
            <a:off x="5129657" y="12070582"/>
            <a:ext cx="562813" cy="66934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or 79"/>
          <p:cNvCxnSpPr/>
          <p:nvPr/>
        </p:nvCxnSpPr>
        <p:spPr>
          <a:xfrm flipH="1">
            <a:off x="4686630" y="12344902"/>
            <a:ext cx="1005840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or 80"/>
          <p:cNvCxnSpPr/>
          <p:nvPr/>
        </p:nvCxnSpPr>
        <p:spPr>
          <a:xfrm flipH="1">
            <a:off x="3886073" y="12344902"/>
            <a:ext cx="800557" cy="24689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or 81"/>
          <p:cNvCxnSpPr/>
          <p:nvPr/>
        </p:nvCxnSpPr>
        <p:spPr>
          <a:xfrm flipH="1">
            <a:off x="4228973" y="12344902"/>
            <a:ext cx="457657" cy="19751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9781312" y="12726207"/>
            <a:ext cx="573328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DefaultVlan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10240340" y="12899029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Vlan200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10583240" y="13071850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vlan800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10926140" y="13244672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vlan801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11269040" y="13417493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vlan802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1611940" y="13590315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vlan803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10067976" y="1006621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10563581" y="1006621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0/5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11059186" y="1006621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0/12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11606911" y="1006621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0/13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12063197" y="10706297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F7F7F"/>
                </a:solidFill>
                <a:latin typeface="Calibri"/>
              </a:defRPr>
            </a:pPr>
            <a:r>
              <a:t>Lo 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12363120" y="1070629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800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12767285" y="1070629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Vl 802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10094036" y="10706297"/>
            <a:ext cx="26060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po 22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13171450" y="10706297"/>
            <a:ext cx="52120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0/5.112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13217170" y="10805053"/>
            <a:ext cx="416966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vlan1300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13217170" y="10903808"/>
            <a:ext cx="416966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vlan1400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13217170" y="11002563"/>
            <a:ext cx="416966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vlan1401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13784098" y="10706297"/>
            <a:ext cx="52120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0/5.113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13829818" y="10805053"/>
            <a:ext cx="416966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vlan1500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13829818" y="10903808"/>
            <a:ext cx="416966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vlan1501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9781312" y="1558279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0/15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0329037" y="1558279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0/16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9220784" y="14900650"/>
            <a:ext cx="46908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0/15.1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14658721" y="1339280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14658721" y="1311848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14658721" y="1284416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14658721" y="1256984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14658721" y="1229552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0/18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14658721" y="1202120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0/17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14658721" y="11746885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0/14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14684782" y="11472565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0/7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13705002" y="13787825"/>
            <a:ext cx="26060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po 99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13574700" y="14069461"/>
            <a:ext cx="52120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0/19.10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13620420" y="14168216"/>
            <a:ext cx="469087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vlan1300 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13620420" y="14266971"/>
            <a:ext cx="0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</a:p>
        </p:txBody>
      </p:sp>
      <p:sp>
        <p:nvSpPr>
          <p:cNvPr id="119" name="Rounded Rectangle 118"/>
          <p:cNvSpPr/>
          <p:nvPr/>
        </p:nvSpPr>
        <p:spPr>
          <a:xfrm>
            <a:off x="13574700" y="14351096"/>
            <a:ext cx="521207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0/20.20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418502" y="1292371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0/8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7418502" y="13205353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0/9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7392442" y="13486988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0/10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7392442" y="1376862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0/11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8476463" y="12923717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po 9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8294040" y="12162937"/>
            <a:ext cx="573328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0/10.222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8339760" y="12261692"/>
            <a:ext cx="729691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TESTVLAN-NAME 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8339760" y="12360447"/>
            <a:ext cx="0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</a:p>
        </p:txBody>
      </p:sp>
      <p:sp>
        <p:nvSpPr>
          <p:cNvPr id="128" name="Rounded Rectangle 127"/>
          <p:cNvSpPr/>
          <p:nvPr/>
        </p:nvSpPr>
        <p:spPr>
          <a:xfrm>
            <a:off x="8294040" y="12444572"/>
            <a:ext cx="573328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0/11.222</a:t>
            </a:r>
          </a:p>
        </p:txBody>
      </p:sp>
      <p:cxnSp>
        <p:nvCxnSpPr>
          <p:cNvPr id="129" name="Connector 128"/>
          <p:cNvCxnSpPr/>
          <p:nvPr/>
        </p:nvCxnSpPr>
        <p:spPr>
          <a:xfrm flipH="1">
            <a:off x="10994720" y="10805053"/>
            <a:ext cx="1524762" cy="226679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ctor 129"/>
          <p:cNvCxnSpPr/>
          <p:nvPr/>
        </p:nvCxnSpPr>
        <p:spPr>
          <a:xfrm flipH="1">
            <a:off x="11680520" y="10805053"/>
            <a:ext cx="1243127" cy="261244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 130"/>
          <p:cNvCxnSpPr/>
          <p:nvPr/>
        </p:nvCxnSpPr>
        <p:spPr>
          <a:xfrm>
            <a:off x="10224338" y="10164973"/>
            <a:ext cx="0" cy="54132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ctor 131"/>
          <p:cNvCxnSpPr/>
          <p:nvPr/>
        </p:nvCxnSpPr>
        <p:spPr>
          <a:xfrm>
            <a:off x="10224338" y="10805053"/>
            <a:ext cx="427482" cy="209397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ctor 132"/>
          <p:cNvCxnSpPr/>
          <p:nvPr/>
        </p:nvCxnSpPr>
        <p:spPr>
          <a:xfrm flipH="1">
            <a:off x="10224338" y="10164973"/>
            <a:ext cx="495605" cy="54132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 133"/>
          <p:cNvCxnSpPr/>
          <p:nvPr/>
        </p:nvCxnSpPr>
        <p:spPr>
          <a:xfrm flipH="1">
            <a:off x="13965606" y="11521942"/>
            <a:ext cx="719176" cy="231526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Connector 134"/>
          <p:cNvCxnSpPr/>
          <p:nvPr/>
        </p:nvCxnSpPr>
        <p:spPr>
          <a:xfrm>
            <a:off x="7731227" y="12973095"/>
            <a:ext cx="745236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 135"/>
          <p:cNvCxnSpPr/>
          <p:nvPr/>
        </p:nvCxnSpPr>
        <p:spPr>
          <a:xfrm flipV="1">
            <a:off x="8684946" y="12948406"/>
            <a:ext cx="1555394" cy="24689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 136"/>
          <p:cNvCxnSpPr/>
          <p:nvPr/>
        </p:nvCxnSpPr>
        <p:spPr>
          <a:xfrm flipV="1">
            <a:off x="7731227" y="12973095"/>
            <a:ext cx="745236" cy="281635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ctor 137"/>
          <p:cNvCxnSpPr/>
          <p:nvPr/>
        </p:nvCxnSpPr>
        <p:spPr>
          <a:xfrm flipV="1">
            <a:off x="7757287" y="12212314"/>
            <a:ext cx="536753" cy="132405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 138"/>
          <p:cNvCxnSpPr/>
          <p:nvPr/>
        </p:nvCxnSpPr>
        <p:spPr>
          <a:xfrm flipV="1">
            <a:off x="7757287" y="12493949"/>
            <a:ext cx="536753" cy="132405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 139"/>
          <p:cNvCxnSpPr/>
          <p:nvPr/>
        </p:nvCxnSpPr>
        <p:spPr>
          <a:xfrm>
            <a:off x="11241608" y="10164973"/>
            <a:ext cx="2190446" cy="54132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Connector 140"/>
          <p:cNvCxnSpPr/>
          <p:nvPr/>
        </p:nvCxnSpPr>
        <p:spPr>
          <a:xfrm>
            <a:off x="11241608" y="10164973"/>
            <a:ext cx="2803094" cy="541324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nector 141"/>
          <p:cNvCxnSpPr/>
          <p:nvPr/>
        </p:nvCxnSpPr>
        <p:spPr>
          <a:xfrm>
            <a:off x="11789334" y="10164973"/>
            <a:ext cx="0" cy="59070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Connector 142"/>
          <p:cNvCxnSpPr/>
          <p:nvPr/>
        </p:nvCxnSpPr>
        <p:spPr>
          <a:xfrm flipH="1">
            <a:off x="10994720" y="10755675"/>
            <a:ext cx="794614" cy="2316175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onnector 143"/>
          <p:cNvCxnSpPr/>
          <p:nvPr/>
        </p:nvCxnSpPr>
        <p:spPr>
          <a:xfrm flipH="1">
            <a:off x="11337620" y="10755675"/>
            <a:ext cx="451714" cy="248899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 144"/>
          <p:cNvCxnSpPr/>
          <p:nvPr/>
        </p:nvCxnSpPr>
        <p:spPr>
          <a:xfrm flipH="1">
            <a:off x="11680520" y="10755675"/>
            <a:ext cx="108814" cy="266181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 145"/>
          <p:cNvCxnSpPr/>
          <p:nvPr/>
        </p:nvCxnSpPr>
        <p:spPr>
          <a:xfrm>
            <a:off x="11789334" y="10755675"/>
            <a:ext cx="234086" cy="283464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 146"/>
          <p:cNvCxnSpPr/>
          <p:nvPr/>
        </p:nvCxnSpPr>
        <p:spPr>
          <a:xfrm flipH="1">
            <a:off x="13965606" y="11796262"/>
            <a:ext cx="693115" cy="204094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 147"/>
          <p:cNvCxnSpPr/>
          <p:nvPr/>
        </p:nvCxnSpPr>
        <p:spPr>
          <a:xfrm flipH="1" flipV="1">
            <a:off x="9455328" y="14999405"/>
            <a:ext cx="508406" cy="58338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Connector 148"/>
          <p:cNvCxnSpPr/>
          <p:nvPr/>
        </p:nvCxnSpPr>
        <p:spPr>
          <a:xfrm flipV="1">
            <a:off x="10511460" y="14900650"/>
            <a:ext cx="0" cy="68214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 149"/>
          <p:cNvCxnSpPr/>
          <p:nvPr/>
        </p:nvCxnSpPr>
        <p:spPr>
          <a:xfrm flipH="1" flipV="1">
            <a:off x="9838645" y="12824962"/>
            <a:ext cx="672815" cy="207568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Connector 150"/>
          <p:cNvCxnSpPr/>
          <p:nvPr/>
        </p:nvCxnSpPr>
        <p:spPr>
          <a:xfrm flipH="1" flipV="1">
            <a:off x="10286060" y="12997784"/>
            <a:ext cx="225400" cy="190286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 151"/>
          <p:cNvCxnSpPr/>
          <p:nvPr/>
        </p:nvCxnSpPr>
        <p:spPr>
          <a:xfrm flipH="1">
            <a:off x="13652881" y="12070582"/>
            <a:ext cx="1005840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Connector 152"/>
          <p:cNvCxnSpPr/>
          <p:nvPr/>
        </p:nvCxnSpPr>
        <p:spPr>
          <a:xfrm flipH="1">
            <a:off x="11040440" y="12070582"/>
            <a:ext cx="2612441" cy="105064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 153"/>
          <p:cNvCxnSpPr/>
          <p:nvPr/>
        </p:nvCxnSpPr>
        <p:spPr>
          <a:xfrm flipH="1">
            <a:off x="13652881" y="12344902"/>
            <a:ext cx="1005840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Connector 154"/>
          <p:cNvCxnSpPr/>
          <p:nvPr/>
        </p:nvCxnSpPr>
        <p:spPr>
          <a:xfrm flipH="1">
            <a:off x="11383340" y="12344902"/>
            <a:ext cx="2269541" cy="94914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Connector 155"/>
          <p:cNvCxnSpPr/>
          <p:nvPr/>
        </p:nvCxnSpPr>
        <p:spPr>
          <a:xfrm flipH="1">
            <a:off x="14095908" y="12619222"/>
            <a:ext cx="562813" cy="149961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Connector 156"/>
          <p:cNvCxnSpPr/>
          <p:nvPr/>
        </p:nvCxnSpPr>
        <p:spPr>
          <a:xfrm flipH="1">
            <a:off x="14095908" y="12893542"/>
            <a:ext cx="562813" cy="150693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Connector 157"/>
          <p:cNvCxnSpPr/>
          <p:nvPr/>
        </p:nvCxnSpPr>
        <p:spPr>
          <a:xfrm flipH="1">
            <a:off x="13652881" y="13167862"/>
            <a:ext cx="1005840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Connector 158"/>
          <p:cNvCxnSpPr/>
          <p:nvPr/>
        </p:nvCxnSpPr>
        <p:spPr>
          <a:xfrm flipH="1" flipV="1">
            <a:off x="10354640" y="12775585"/>
            <a:ext cx="3298241" cy="39227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 159"/>
          <p:cNvCxnSpPr/>
          <p:nvPr/>
        </p:nvCxnSpPr>
        <p:spPr>
          <a:xfrm flipH="1" flipV="1">
            <a:off x="10697540" y="12948406"/>
            <a:ext cx="2955341" cy="21945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Connector 160"/>
          <p:cNvCxnSpPr/>
          <p:nvPr/>
        </p:nvCxnSpPr>
        <p:spPr>
          <a:xfrm flipH="1">
            <a:off x="13652881" y="13442182"/>
            <a:ext cx="1005840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Connector 161"/>
          <p:cNvCxnSpPr/>
          <p:nvPr/>
        </p:nvCxnSpPr>
        <p:spPr>
          <a:xfrm flipH="1" flipV="1">
            <a:off x="10354640" y="12775585"/>
            <a:ext cx="3298241" cy="666597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Connector 162"/>
          <p:cNvCxnSpPr/>
          <p:nvPr/>
        </p:nvCxnSpPr>
        <p:spPr>
          <a:xfrm flipH="1" flipV="1">
            <a:off x="10697540" y="12948406"/>
            <a:ext cx="2955341" cy="49377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Rounded Rectangle 163"/>
          <p:cNvSpPr/>
          <p:nvPr/>
        </p:nvSpPr>
        <p:spPr>
          <a:xfrm>
            <a:off x="5226964" y="19335741"/>
            <a:ext cx="573328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DefaultVlan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5685993" y="19508563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F7F7F"/>
                </a:solidFill>
                <a:latin typeface="Calibri"/>
              </a:defRPr>
            </a:pPr>
            <a:r>
              <a:t>Vlan-bk1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6028893" y="19681385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F7F7F"/>
                </a:solidFill>
                <a:latin typeface="Calibri"/>
              </a:defRPr>
            </a:pPr>
            <a:r>
              <a:t>Vlan-bk2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6371793" y="19854206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F7F7F"/>
                </a:solidFill>
                <a:latin typeface="Calibri"/>
              </a:defRPr>
            </a:pPr>
            <a:r>
              <a:t>Vlan-bk3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6714693" y="20027028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6350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F7F7F"/>
                </a:solidFill>
                <a:latin typeface="Calibri"/>
              </a:defRPr>
            </a:pPr>
            <a:r>
              <a:t>Vlan-bk4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7057593" y="20199849"/>
            <a:ext cx="457200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Vlan200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5513629" y="18006204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6009233" y="1800620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0/15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6556959" y="1800620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7013245" y="18646284"/>
            <a:ext cx="573328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0/15.200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7058965" y="18745039"/>
            <a:ext cx="416966" cy="987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A365D1"/>
                </a:solidFill>
                <a:latin typeface="Calibri"/>
              </a:defRPr>
            </a:pPr>
            <a:r>
              <a:t>Vlan2055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5226964" y="2088930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0/4</a:t>
            </a:r>
          </a:p>
        </p:txBody>
      </p:sp>
      <p:cxnSp>
        <p:nvCxnSpPr>
          <p:cNvPr id="176" name="Connector 175"/>
          <p:cNvCxnSpPr/>
          <p:nvPr/>
        </p:nvCxnSpPr>
        <p:spPr>
          <a:xfrm>
            <a:off x="5669991" y="18104959"/>
            <a:ext cx="0" cy="59070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Connector 176"/>
          <p:cNvCxnSpPr/>
          <p:nvPr/>
        </p:nvCxnSpPr>
        <p:spPr>
          <a:xfrm>
            <a:off x="5669991" y="18695661"/>
            <a:ext cx="72969" cy="64008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Connector 177"/>
          <p:cNvCxnSpPr/>
          <p:nvPr/>
        </p:nvCxnSpPr>
        <p:spPr>
          <a:xfrm>
            <a:off x="5669991" y="18695661"/>
            <a:ext cx="1799082" cy="150418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Connector 178"/>
          <p:cNvCxnSpPr/>
          <p:nvPr/>
        </p:nvCxnSpPr>
        <p:spPr>
          <a:xfrm flipH="1" flipV="1">
            <a:off x="5284297" y="19434497"/>
            <a:ext cx="99030" cy="145481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onnector 179"/>
          <p:cNvCxnSpPr/>
          <p:nvPr/>
        </p:nvCxnSpPr>
        <p:spPr>
          <a:xfrm flipV="1">
            <a:off x="5383327" y="20298605"/>
            <a:ext cx="1719986" cy="59070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Connector 180"/>
          <p:cNvCxnSpPr/>
          <p:nvPr/>
        </p:nvCxnSpPr>
        <p:spPr>
          <a:xfrm>
            <a:off x="6191656" y="18104959"/>
            <a:ext cx="1108253" cy="541325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Connector 181"/>
          <p:cNvCxnSpPr/>
          <p:nvPr/>
        </p:nvCxnSpPr>
        <p:spPr>
          <a:xfrm>
            <a:off x="6739382" y="18104959"/>
            <a:ext cx="0" cy="590702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Connector 182"/>
          <p:cNvCxnSpPr/>
          <p:nvPr/>
        </p:nvCxnSpPr>
        <p:spPr>
          <a:xfrm flipH="1">
            <a:off x="5742960" y="18695661"/>
            <a:ext cx="996422" cy="64008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Connector 183"/>
          <p:cNvCxnSpPr/>
          <p:nvPr/>
        </p:nvCxnSpPr>
        <p:spPr>
          <a:xfrm>
            <a:off x="6739382" y="18695661"/>
            <a:ext cx="729691" cy="1504188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Rounded Rectangle 184"/>
          <p:cNvSpPr/>
          <p:nvPr/>
        </p:nvSpPr>
        <p:spPr>
          <a:xfrm>
            <a:off x="6190589" y="23312718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5690413" y="24739182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9793941" y="13645762"/>
            <a:ext cx="469087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L2SEGMENT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20119924" y="12659124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bv 5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20786065" y="1344825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7991658" y="13843272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0/7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7965598" y="1412490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0/14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7965598" y="1440654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0/17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7965598" y="14688178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0/18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7965598" y="1496981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7965598" y="15251448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7965598" y="1553308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7965598" y="15814719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8997498" y="12519221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po 199</a:t>
            </a:r>
          </a:p>
        </p:txBody>
      </p:sp>
      <p:cxnSp>
        <p:nvCxnSpPr>
          <p:cNvPr id="199" name="Connector 198"/>
          <p:cNvCxnSpPr/>
          <p:nvPr/>
        </p:nvCxnSpPr>
        <p:spPr>
          <a:xfrm flipH="1">
            <a:off x="20216119" y="12757879"/>
            <a:ext cx="8047" cy="8878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Connector 199"/>
          <p:cNvCxnSpPr/>
          <p:nvPr/>
        </p:nvCxnSpPr>
        <p:spPr>
          <a:xfrm flipV="1">
            <a:off x="18304383" y="12568599"/>
            <a:ext cx="693115" cy="132405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Connector 200"/>
          <p:cNvCxnSpPr/>
          <p:nvPr/>
        </p:nvCxnSpPr>
        <p:spPr>
          <a:xfrm flipV="1">
            <a:off x="18330443" y="12568599"/>
            <a:ext cx="667055" cy="160568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Connector 201"/>
          <p:cNvCxnSpPr/>
          <p:nvPr/>
        </p:nvCxnSpPr>
        <p:spPr>
          <a:xfrm>
            <a:off x="18330443" y="14455920"/>
            <a:ext cx="1097738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Connector 202"/>
          <p:cNvCxnSpPr/>
          <p:nvPr/>
        </p:nvCxnSpPr>
        <p:spPr>
          <a:xfrm flipV="1">
            <a:off x="19428181" y="13695139"/>
            <a:ext cx="365760" cy="76078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Connector 203"/>
          <p:cNvCxnSpPr/>
          <p:nvPr/>
        </p:nvCxnSpPr>
        <p:spPr>
          <a:xfrm>
            <a:off x="18330443" y="14737555"/>
            <a:ext cx="1097738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Connector 204"/>
          <p:cNvCxnSpPr/>
          <p:nvPr/>
        </p:nvCxnSpPr>
        <p:spPr>
          <a:xfrm flipV="1">
            <a:off x="19428181" y="13695139"/>
            <a:ext cx="365760" cy="104241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Connector 205"/>
          <p:cNvCxnSpPr/>
          <p:nvPr/>
        </p:nvCxnSpPr>
        <p:spPr>
          <a:xfrm flipH="1">
            <a:off x="20263028" y="13497629"/>
            <a:ext cx="523037" cy="19751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Rounded Rectangle 206"/>
          <p:cNvSpPr/>
          <p:nvPr/>
        </p:nvSpPr>
        <p:spPr>
          <a:xfrm>
            <a:off x="10440390" y="30413572"/>
            <a:ext cx="469087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L2SEGMENT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674934" y="29084034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1170539" y="2908403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1718264" y="2908403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2174550" y="29724114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bv 8</a:t>
            </a:r>
          </a:p>
        </p:txBody>
      </p:sp>
      <p:cxnSp>
        <p:nvCxnSpPr>
          <p:cNvPr id="212" name="Connector 211"/>
          <p:cNvCxnSpPr/>
          <p:nvPr/>
        </p:nvCxnSpPr>
        <p:spPr>
          <a:xfrm flipH="1">
            <a:off x="10862569" y="29822869"/>
            <a:ext cx="1416222" cy="59070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Connector 212"/>
          <p:cNvCxnSpPr/>
          <p:nvPr/>
        </p:nvCxnSpPr>
        <p:spPr>
          <a:xfrm>
            <a:off x="10831296" y="29182789"/>
            <a:ext cx="31273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Connector 213"/>
          <p:cNvCxnSpPr/>
          <p:nvPr/>
        </p:nvCxnSpPr>
        <p:spPr>
          <a:xfrm flipH="1">
            <a:off x="10862569" y="29182789"/>
            <a:ext cx="490392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Connector 214"/>
          <p:cNvCxnSpPr/>
          <p:nvPr/>
        </p:nvCxnSpPr>
        <p:spPr>
          <a:xfrm flipH="1">
            <a:off x="10862569" y="29182789"/>
            <a:ext cx="1038118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Connector 215"/>
          <p:cNvCxnSpPr/>
          <p:nvPr/>
        </p:nvCxnSpPr>
        <p:spPr>
          <a:xfrm>
            <a:off x="5846775" y="24837938"/>
            <a:ext cx="4984521" cy="424609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Connector 216"/>
          <p:cNvCxnSpPr/>
          <p:nvPr/>
        </p:nvCxnSpPr>
        <p:spPr>
          <a:xfrm flipV="1">
            <a:off x="3412871" y="7741561"/>
            <a:ext cx="3832530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Connector 217"/>
          <p:cNvCxnSpPr/>
          <p:nvPr/>
        </p:nvCxnSpPr>
        <p:spPr>
          <a:xfrm flipH="1" flipV="1">
            <a:off x="8236610" y="7741561"/>
            <a:ext cx="1987728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Connector 218"/>
          <p:cNvCxnSpPr/>
          <p:nvPr/>
        </p:nvCxnSpPr>
        <p:spPr>
          <a:xfrm>
            <a:off x="3126206" y="13281248"/>
            <a:ext cx="2543785" cy="47249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Connector 219"/>
          <p:cNvCxnSpPr/>
          <p:nvPr/>
        </p:nvCxnSpPr>
        <p:spPr>
          <a:xfrm>
            <a:off x="5383327" y="20988062"/>
            <a:ext cx="963625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Connector 220"/>
          <p:cNvCxnSpPr/>
          <p:nvPr/>
        </p:nvCxnSpPr>
        <p:spPr>
          <a:xfrm flipH="1" flipV="1">
            <a:off x="8732215" y="7741561"/>
            <a:ext cx="1987728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Connector 221"/>
          <p:cNvCxnSpPr/>
          <p:nvPr/>
        </p:nvCxnSpPr>
        <p:spPr>
          <a:xfrm flipV="1">
            <a:off x="3908476" y="7741561"/>
            <a:ext cx="3832530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Connector 222"/>
          <p:cNvCxnSpPr/>
          <p:nvPr/>
        </p:nvCxnSpPr>
        <p:spPr>
          <a:xfrm>
            <a:off x="14997506" y="11521942"/>
            <a:ext cx="2994152" cy="237070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Connector 223"/>
          <p:cNvCxnSpPr/>
          <p:nvPr/>
        </p:nvCxnSpPr>
        <p:spPr>
          <a:xfrm>
            <a:off x="6031255" y="11521942"/>
            <a:ext cx="1387247" cy="145115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Connector 224"/>
          <p:cNvCxnSpPr/>
          <p:nvPr/>
        </p:nvCxnSpPr>
        <p:spPr>
          <a:xfrm>
            <a:off x="6031255" y="11796262"/>
            <a:ext cx="1387247" cy="145846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Connector 225"/>
          <p:cNvCxnSpPr/>
          <p:nvPr/>
        </p:nvCxnSpPr>
        <p:spPr>
          <a:xfrm>
            <a:off x="6057316" y="12070582"/>
            <a:ext cx="1335126" cy="146578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Connector 226"/>
          <p:cNvCxnSpPr/>
          <p:nvPr/>
        </p:nvCxnSpPr>
        <p:spPr>
          <a:xfrm>
            <a:off x="6057316" y="12344902"/>
            <a:ext cx="1335126" cy="147309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Connector 227"/>
          <p:cNvCxnSpPr/>
          <p:nvPr/>
        </p:nvCxnSpPr>
        <p:spPr>
          <a:xfrm flipH="1" flipV="1">
            <a:off x="9253880" y="7741561"/>
            <a:ext cx="1987728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Connector 228"/>
          <p:cNvCxnSpPr/>
          <p:nvPr/>
        </p:nvCxnSpPr>
        <p:spPr>
          <a:xfrm flipH="1" flipV="1">
            <a:off x="9801606" y="7741561"/>
            <a:ext cx="1987728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Connector 229"/>
          <p:cNvCxnSpPr/>
          <p:nvPr/>
        </p:nvCxnSpPr>
        <p:spPr>
          <a:xfrm>
            <a:off x="15023567" y="11796262"/>
            <a:ext cx="2942031" cy="237802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Connector 230"/>
          <p:cNvCxnSpPr/>
          <p:nvPr/>
        </p:nvCxnSpPr>
        <p:spPr>
          <a:xfrm flipH="1">
            <a:off x="6191656" y="15681548"/>
            <a:ext cx="3772078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Connector 231"/>
          <p:cNvCxnSpPr/>
          <p:nvPr/>
        </p:nvCxnSpPr>
        <p:spPr>
          <a:xfrm flipH="1">
            <a:off x="6739382" y="15681548"/>
            <a:ext cx="3772078" cy="232465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Connector 232"/>
          <p:cNvCxnSpPr/>
          <p:nvPr/>
        </p:nvCxnSpPr>
        <p:spPr>
          <a:xfrm>
            <a:off x="15023567" y="12070582"/>
            <a:ext cx="2942031" cy="23853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Connector 233"/>
          <p:cNvCxnSpPr/>
          <p:nvPr/>
        </p:nvCxnSpPr>
        <p:spPr>
          <a:xfrm>
            <a:off x="15023567" y="12344902"/>
            <a:ext cx="2942031" cy="239265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Connector 234"/>
          <p:cNvCxnSpPr/>
          <p:nvPr/>
        </p:nvCxnSpPr>
        <p:spPr>
          <a:xfrm>
            <a:off x="15023567" y="12619222"/>
            <a:ext cx="2942031" cy="239996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Connector 235"/>
          <p:cNvCxnSpPr/>
          <p:nvPr/>
        </p:nvCxnSpPr>
        <p:spPr>
          <a:xfrm>
            <a:off x="15023567" y="12893542"/>
            <a:ext cx="2942031" cy="240728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Connector 236"/>
          <p:cNvCxnSpPr/>
          <p:nvPr/>
        </p:nvCxnSpPr>
        <p:spPr>
          <a:xfrm>
            <a:off x="15023567" y="13167862"/>
            <a:ext cx="2942031" cy="241459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Connector 237"/>
          <p:cNvCxnSpPr/>
          <p:nvPr/>
        </p:nvCxnSpPr>
        <p:spPr>
          <a:xfrm>
            <a:off x="15023567" y="13442182"/>
            <a:ext cx="2942031" cy="242191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801600" cy="914400"/>
          </a:xfrm>
        </p:spPr>
        <p:txBody>
          <a:bodyPr/>
          <a:lstStyle/>
          <a:p>
            <a:r>
              <a:t>[L2] DC-TOP2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032" y="1298448"/>
            <a:ext cx="17099280" cy="20391120"/>
          </a:xfrm>
          <a:prstGeom prst="rect">
            <a:avLst/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Rounded Rectangle 3"/>
          <p:cNvSpPr/>
          <p:nvPr/>
        </p:nvSpPr>
        <p:spPr>
          <a:xfrm>
            <a:off x="1842221" y="5178695"/>
            <a:ext cx="2820466" cy="4647895"/>
          </a:xfrm>
          <a:prstGeom prst="roundRect">
            <a:avLst>
              <a:gd name="adj" fmla="val 10000"/>
            </a:avLst>
          </a:prstGeom>
          <a:solidFill>
            <a:srgbClr val="EDF2F9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WAN-Dum3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65998" y="1481328"/>
            <a:ext cx="11106433" cy="12042629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879112" y="3124957"/>
            <a:ext cx="3480206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FW-12~2~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968603" y="6103610"/>
            <a:ext cx="2745028" cy="27980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Sever-13~2~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524797" y="6103610"/>
            <a:ext cx="2745028" cy="252374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Sever-14~2~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246700" y="10453864"/>
            <a:ext cx="2745028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SW-1B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194270" y="16437245"/>
            <a:ext cx="3222802" cy="2156155"/>
          </a:xfrm>
          <a:prstGeom prst="roundRect">
            <a:avLst>
              <a:gd name="adj" fmla="val 10000"/>
            </a:avLst>
          </a:prstGeom>
          <a:solidFill>
            <a:srgbClr val="EDF2F9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488141" y="6756035"/>
            <a:ext cx="469087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L2SEGMENT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814125" y="5769397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bv 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480265" y="655852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85859" y="6953545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0/7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659799" y="7235180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0/14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659799" y="751681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0/17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659799" y="779845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0/18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659799" y="808008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59799" y="836172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59799" y="864335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659799" y="8924992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691699" y="5629494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po 199</a:t>
            </a:r>
          </a:p>
        </p:txBody>
      </p:sp>
      <p:cxnSp>
        <p:nvCxnSpPr>
          <p:cNvPr id="23" name="Connector 22"/>
          <p:cNvCxnSpPr/>
          <p:nvPr/>
        </p:nvCxnSpPr>
        <p:spPr>
          <a:xfrm flipH="1">
            <a:off x="3910320" y="5868152"/>
            <a:ext cx="8047" cy="8878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or 23"/>
          <p:cNvCxnSpPr/>
          <p:nvPr/>
        </p:nvCxnSpPr>
        <p:spPr>
          <a:xfrm flipV="1">
            <a:off x="1998584" y="5678872"/>
            <a:ext cx="693115" cy="132405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 24"/>
          <p:cNvCxnSpPr/>
          <p:nvPr/>
        </p:nvCxnSpPr>
        <p:spPr>
          <a:xfrm flipV="1">
            <a:off x="2024644" y="5678872"/>
            <a:ext cx="667055" cy="160568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 25"/>
          <p:cNvCxnSpPr/>
          <p:nvPr/>
        </p:nvCxnSpPr>
        <p:spPr>
          <a:xfrm>
            <a:off x="2024644" y="7566193"/>
            <a:ext cx="1097737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or 26"/>
          <p:cNvCxnSpPr/>
          <p:nvPr/>
        </p:nvCxnSpPr>
        <p:spPr>
          <a:xfrm flipV="1">
            <a:off x="3122381" y="6805412"/>
            <a:ext cx="365760" cy="760781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or 27"/>
          <p:cNvCxnSpPr/>
          <p:nvPr/>
        </p:nvCxnSpPr>
        <p:spPr>
          <a:xfrm>
            <a:off x="2024644" y="7847828"/>
            <a:ext cx="1097737" cy="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or 28"/>
          <p:cNvCxnSpPr/>
          <p:nvPr/>
        </p:nvCxnSpPr>
        <p:spPr>
          <a:xfrm flipV="1">
            <a:off x="3122381" y="6805412"/>
            <a:ext cx="365760" cy="1042416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or 29"/>
          <p:cNvCxnSpPr/>
          <p:nvPr/>
        </p:nvCxnSpPr>
        <p:spPr>
          <a:xfrm flipH="1">
            <a:off x="3957229" y="6607902"/>
            <a:ext cx="523036" cy="197510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0519192" y="450204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1066917" y="450204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1614643" y="450204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2162368" y="450204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9160981" y="605423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9708707" y="605423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8608683" y="885229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0531209" y="7822682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0531209" y="7548362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0531209" y="7274042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531209" y="6999722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786181" y="7859258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3717175" y="605423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4264901" y="6054233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3164877" y="857797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2342375" y="6761978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2342375" y="704361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12342375" y="7325249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2342375" y="7606884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1439078" y="1040448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1986804" y="1040448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0886780" y="11830950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834350" y="17717405"/>
            <a:ext cx="469087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L2SEGMENT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8068894" y="16387867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8564499" y="1638786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9112224" y="1638786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9568510" y="17027947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bv 8</a:t>
            </a:r>
          </a:p>
        </p:txBody>
      </p:sp>
      <p:cxnSp>
        <p:nvCxnSpPr>
          <p:cNvPr id="58" name="Connector 57"/>
          <p:cNvCxnSpPr/>
          <p:nvPr/>
        </p:nvCxnSpPr>
        <p:spPr>
          <a:xfrm flipH="1">
            <a:off x="8256529" y="17126702"/>
            <a:ext cx="1416222" cy="59070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or 58"/>
          <p:cNvCxnSpPr/>
          <p:nvPr/>
        </p:nvCxnSpPr>
        <p:spPr>
          <a:xfrm>
            <a:off x="8225256" y="16486622"/>
            <a:ext cx="31273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or 59"/>
          <p:cNvCxnSpPr/>
          <p:nvPr/>
        </p:nvCxnSpPr>
        <p:spPr>
          <a:xfrm flipH="1">
            <a:off x="8256529" y="16486622"/>
            <a:ext cx="490392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or 60"/>
          <p:cNvCxnSpPr/>
          <p:nvPr/>
        </p:nvCxnSpPr>
        <p:spPr>
          <a:xfrm flipH="1">
            <a:off x="8256529" y="16486622"/>
            <a:ext cx="1038118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or 61"/>
          <p:cNvCxnSpPr/>
          <p:nvPr/>
        </p:nvCxnSpPr>
        <p:spPr>
          <a:xfrm flipH="1">
            <a:off x="8746921" y="11929705"/>
            <a:ext cx="2322282" cy="4458162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or 62"/>
          <p:cNvCxnSpPr/>
          <p:nvPr/>
        </p:nvCxnSpPr>
        <p:spPr>
          <a:xfrm flipV="1">
            <a:off x="9343404" y="4600799"/>
            <a:ext cx="1358210" cy="145343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or 63"/>
          <p:cNvCxnSpPr/>
          <p:nvPr/>
        </p:nvCxnSpPr>
        <p:spPr>
          <a:xfrm flipH="1" flipV="1">
            <a:off x="11797066" y="4600799"/>
            <a:ext cx="2102532" cy="145343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ctor 64"/>
          <p:cNvCxnSpPr/>
          <p:nvPr/>
        </p:nvCxnSpPr>
        <p:spPr>
          <a:xfrm>
            <a:off x="8791106" y="8951052"/>
            <a:ext cx="2830395" cy="145343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ctor 65"/>
          <p:cNvCxnSpPr/>
          <p:nvPr/>
        </p:nvCxnSpPr>
        <p:spPr>
          <a:xfrm flipH="1">
            <a:off x="12169226" y="8676732"/>
            <a:ext cx="1178074" cy="172775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ctor 66"/>
          <p:cNvCxnSpPr/>
          <p:nvPr/>
        </p:nvCxnSpPr>
        <p:spPr>
          <a:xfrm flipH="1" flipV="1">
            <a:off x="12344791" y="4600799"/>
            <a:ext cx="2102532" cy="145343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or 67"/>
          <p:cNvCxnSpPr/>
          <p:nvPr/>
        </p:nvCxnSpPr>
        <p:spPr>
          <a:xfrm flipV="1">
            <a:off x="9891129" y="4600799"/>
            <a:ext cx="1358211" cy="145343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or 68"/>
          <p:cNvCxnSpPr/>
          <p:nvPr/>
        </p:nvCxnSpPr>
        <p:spPr>
          <a:xfrm>
            <a:off x="4845111" y="6607902"/>
            <a:ext cx="2941070" cy="130073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or 69"/>
          <p:cNvCxnSpPr/>
          <p:nvPr/>
        </p:nvCxnSpPr>
        <p:spPr>
          <a:xfrm flipV="1">
            <a:off x="10896055" y="6811356"/>
            <a:ext cx="1446320" cy="23774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or 70"/>
          <p:cNvCxnSpPr/>
          <p:nvPr/>
        </p:nvCxnSpPr>
        <p:spPr>
          <a:xfrm flipV="1">
            <a:off x="10896055" y="7092991"/>
            <a:ext cx="1446320" cy="23042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ctor 71"/>
          <p:cNvCxnSpPr/>
          <p:nvPr/>
        </p:nvCxnSpPr>
        <p:spPr>
          <a:xfrm flipV="1">
            <a:off x="10896055" y="7374626"/>
            <a:ext cx="1446320" cy="22311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or 72"/>
          <p:cNvCxnSpPr/>
          <p:nvPr/>
        </p:nvCxnSpPr>
        <p:spPr>
          <a:xfrm flipV="1">
            <a:off x="10896055" y="7656262"/>
            <a:ext cx="1446320" cy="21579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801600" cy="914400"/>
          </a:xfrm>
        </p:spPr>
        <p:txBody>
          <a:bodyPr/>
          <a:lstStyle/>
          <a:p>
            <a:r>
              <a:t>[L2] DC-TOP3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032" y="1298448"/>
            <a:ext cx="11430000" cy="24871680"/>
          </a:xfrm>
          <a:prstGeom prst="rect">
            <a:avLst/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Rounded Rectangle 3"/>
          <p:cNvSpPr/>
          <p:nvPr/>
        </p:nvSpPr>
        <p:spPr>
          <a:xfrm>
            <a:off x="5052517" y="3355071"/>
            <a:ext cx="1837029" cy="1426464"/>
          </a:xfrm>
          <a:prstGeom prst="roundRect">
            <a:avLst>
              <a:gd name="adj" fmla="val 10000"/>
            </a:avLst>
          </a:prstGeom>
          <a:solidFill>
            <a:srgbClr val="EDF2F9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NAGAINAMAE-TEST-WAN-fix001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8912" y="6655279"/>
            <a:ext cx="11064240" cy="13252576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DC-TOP3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50792" y="8944295"/>
            <a:ext cx="3840479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FW-12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27452" y="12568335"/>
            <a:ext cx="2745028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Sever-13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869582" y="12568335"/>
            <a:ext cx="2745028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Sever-14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598517" y="16192375"/>
            <a:ext cx="2745028" cy="1426464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WAN-1R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359630" y="21869474"/>
            <a:ext cx="3222802" cy="2156155"/>
          </a:xfrm>
          <a:prstGeom prst="roundRect">
            <a:avLst>
              <a:gd name="adj" fmla="val 10000"/>
            </a:avLst>
          </a:prstGeom>
          <a:solidFill>
            <a:srgbClr val="EDF2F9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rIns="0"/>
          <a:lstStyle/>
          <a:p>
            <a:pPr algn="l">
              <a:defRPr sz="10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92597" y="473215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886346" y="889491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90872" y="103213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238597" y="103213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786323" y="103213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334048" y="1032138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519830" y="1251895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067556" y="1251895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967532" y="1394542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061960" y="1251895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609685" y="1251895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509662" y="1394542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790895" y="1614299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338620" y="16142997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238597" y="17569461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999710" y="23149634"/>
            <a:ext cx="469087" cy="98755"/>
          </a:xfrm>
          <a:prstGeom prst="roundRect">
            <a:avLst>
              <a:gd name="adj" fmla="val 15000"/>
            </a:avLst>
          </a:prstGeom>
          <a:solidFill>
            <a:srgbClr val="F7F5F9"/>
          </a:solidFill>
          <a:ln w="635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7030A0"/>
                </a:solidFill>
                <a:latin typeface="Calibri"/>
              </a:defRPr>
            </a:pPr>
            <a:r>
              <a:t>L2SEGMENT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234254" y="21820096"/>
            <a:ext cx="312724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729858" y="2182009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277584" y="21820096"/>
            <a:ext cx="364845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70C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733870" y="22460176"/>
            <a:ext cx="208483" cy="9875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63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C00000"/>
                </a:solidFill>
                <a:latin typeface="Calibri"/>
              </a:defRPr>
            </a:pPr>
            <a:r>
              <a:t>bv 8</a:t>
            </a:r>
          </a:p>
        </p:txBody>
      </p:sp>
      <p:cxnSp>
        <p:nvCxnSpPr>
          <p:cNvPr id="31" name="Connector 30"/>
          <p:cNvCxnSpPr/>
          <p:nvPr/>
        </p:nvCxnSpPr>
        <p:spPr>
          <a:xfrm flipH="1">
            <a:off x="5421889" y="22558931"/>
            <a:ext cx="1416222" cy="59070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or 31"/>
          <p:cNvCxnSpPr/>
          <p:nvPr/>
        </p:nvCxnSpPr>
        <p:spPr>
          <a:xfrm>
            <a:off x="5390616" y="21918851"/>
            <a:ext cx="31273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or 32"/>
          <p:cNvCxnSpPr/>
          <p:nvPr/>
        </p:nvCxnSpPr>
        <p:spPr>
          <a:xfrm flipH="1">
            <a:off x="5421889" y="21918851"/>
            <a:ext cx="490392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or 33"/>
          <p:cNvCxnSpPr/>
          <p:nvPr/>
        </p:nvCxnSpPr>
        <p:spPr>
          <a:xfrm flipH="1">
            <a:off x="5421889" y="21918851"/>
            <a:ext cx="1038118" cy="1230783"/>
          </a:xfrm>
          <a:prstGeom prst="line">
            <a:avLst/>
          </a:prstGeom>
          <a:ln w="9525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or 34"/>
          <p:cNvCxnSpPr/>
          <p:nvPr/>
        </p:nvCxnSpPr>
        <p:spPr>
          <a:xfrm>
            <a:off x="5421020" y="17668216"/>
            <a:ext cx="1038987" cy="415188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or 35"/>
          <p:cNvCxnSpPr/>
          <p:nvPr/>
        </p:nvCxnSpPr>
        <p:spPr>
          <a:xfrm flipV="1">
            <a:off x="3702253" y="10420136"/>
            <a:ext cx="1171041" cy="209882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or 36"/>
          <p:cNvCxnSpPr/>
          <p:nvPr/>
        </p:nvCxnSpPr>
        <p:spPr>
          <a:xfrm flipH="1" flipV="1">
            <a:off x="5968746" y="10420136"/>
            <a:ext cx="2275636" cy="209882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or 37"/>
          <p:cNvCxnSpPr/>
          <p:nvPr/>
        </p:nvCxnSpPr>
        <p:spPr>
          <a:xfrm>
            <a:off x="3149955" y="14044176"/>
            <a:ext cx="2823362" cy="209882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or 38"/>
          <p:cNvCxnSpPr/>
          <p:nvPr/>
        </p:nvCxnSpPr>
        <p:spPr>
          <a:xfrm flipH="1">
            <a:off x="6521043" y="14044176"/>
            <a:ext cx="1171042" cy="209882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or 39"/>
          <p:cNvCxnSpPr/>
          <p:nvPr/>
        </p:nvCxnSpPr>
        <p:spPr>
          <a:xfrm flipH="1" flipV="1">
            <a:off x="6516471" y="10420136"/>
            <a:ext cx="2275637" cy="209882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or 40"/>
          <p:cNvCxnSpPr/>
          <p:nvPr/>
        </p:nvCxnSpPr>
        <p:spPr>
          <a:xfrm flipV="1">
            <a:off x="4249978" y="10420136"/>
            <a:ext cx="1171042" cy="209882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or 41"/>
          <p:cNvCxnSpPr/>
          <p:nvPr/>
        </p:nvCxnSpPr>
        <p:spPr>
          <a:xfrm>
            <a:off x="5875020" y="4830913"/>
            <a:ext cx="1193749" cy="406400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