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 autoCompressPictures="0">
  <p:sldMasterIdLst>
    <p:sldMasterId id="2147483829" r:id="rId1"/>
  </p:sldMasterIdLst>
  <p:notesMasterIdLst>
    <p:notesMasterId r:id="rId21"/>
  </p:notesMasterIdLst>
  <p:handoutMasterIdLst>
    <p:handoutMasterId r:id="rId22"/>
  </p:handoutMasterIdLst>
  <p:sldIdLst>
    <p:sldId id="961" r:id="rId2"/>
    <p:sldId id="882" r:id="rId3"/>
    <p:sldId id="1001" r:id="rId4"/>
    <p:sldId id="1019" r:id="rId5"/>
    <p:sldId id="1022" r:id="rId6"/>
    <p:sldId id="1023" r:id="rId7"/>
    <p:sldId id="1032" r:id="rId8"/>
    <p:sldId id="1033" r:id="rId9"/>
    <p:sldId id="981" r:id="rId10"/>
    <p:sldId id="1024" r:id="rId11"/>
    <p:sldId id="1027" r:id="rId12"/>
    <p:sldId id="1028" r:id="rId13"/>
    <p:sldId id="1029" r:id="rId14"/>
    <p:sldId id="1030" r:id="rId15"/>
    <p:sldId id="1026" r:id="rId16"/>
    <p:sldId id="1031" r:id="rId17"/>
    <p:sldId id="1025" r:id="rId18"/>
    <p:sldId id="1034" r:id="rId19"/>
    <p:sldId id="959" r:id="rId20"/>
  </p:sldIdLst>
  <p:sldSz cx="9144000" cy="6858000" type="screen4x3"/>
  <p:notesSz cx="6799263" cy="9929813"/>
  <p:defaultTextStyle>
    <a:defPPr>
      <a:defRPr lang="ja-JP"/>
    </a:defPPr>
    <a:lvl1pPr marL="0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28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42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56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70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684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798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13" algn="l" defTabSz="914228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1E"/>
    <a:srgbClr val="007580"/>
    <a:srgbClr val="644080"/>
    <a:srgbClr val="916E0F"/>
    <a:srgbClr val="505054"/>
    <a:srgbClr val="265C80"/>
    <a:srgbClr val="B94B00"/>
    <a:srgbClr val="AF8CC8"/>
    <a:srgbClr val="FAD737"/>
    <a:srgbClr val="A0A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1E3EBC-904B-5746-9BD0-13D09C74A80E}" v="60" dt="2022-11-01T04:57:48.729"/>
    <p1510:client id="{ADF44E0B-E2C7-3BB1-21A3-2D19AF8133A9}" v="7" dt="2022-11-01T08:42:51.768"/>
    <p1510:client id="{E27041C7-4CB9-A98A-5D7A-CEC6D7781334}" v="6" dt="2022-11-01T09:25:26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濃色スタイル 1 - アクセント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0" autoAdjust="0"/>
    <p:restoredTop sz="94424" autoAdjust="0"/>
  </p:normalViewPr>
  <p:slideViewPr>
    <p:cSldViewPr snapToGrid="0">
      <p:cViewPr varScale="1">
        <p:scale>
          <a:sx n="108" d="100"/>
          <a:sy n="108" d="100"/>
        </p:scale>
        <p:origin x="172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42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70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7CFB3149-E8DE-4273-B7FB-EDFEB61AC35F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31600"/>
            <a:ext cx="2946347" cy="49821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1344" y="9431600"/>
            <a:ext cx="2946347" cy="49821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089EE7E6-CB3C-464D-9B0F-2338681C770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721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347" cy="49821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4" y="0"/>
            <a:ext cx="2946347" cy="49821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D9F6548A-C6CF-4C6A-8E66-898AA5274F21}" type="datetimeFigureOut">
              <a:rPr kumimoji="1" lang="ja-JP" altLang="en-US" smtClean="0"/>
              <a:t>2022/11/2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821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821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5457576B-81D0-4568-B3CF-C3F7AD81B6E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215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14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228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342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456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570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684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199798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6913" algn="l" defTabSz="914228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056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647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073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110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153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652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6280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57576B-81D0-4568-B3CF-C3F7AD81B6E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4902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68313" y="2615165"/>
            <a:ext cx="5462899" cy="365577"/>
          </a:xfrm>
          <a:prstGeom prst="rect">
            <a:avLst/>
          </a:prstGeom>
        </p:spPr>
        <p:txBody>
          <a:bodyPr vert="horz" wrap="square" lIns="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lang="ja-JP" altLang="en-US" sz="2400" smtClean="0">
                <a:latin typeface="+mj-lt"/>
                <a:ea typeface="+mn-ea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Format for master subtitle</a:t>
            </a:r>
            <a:endParaRPr lang="ja-JP" altLang="en-US" dirty="0"/>
          </a:p>
        </p:txBody>
      </p:sp>
      <p:sp>
        <p:nvSpPr>
          <p:cNvPr id="17" name="タイトル 4"/>
          <p:cNvSpPr>
            <a:spLocks noGrp="1"/>
          </p:cNvSpPr>
          <p:nvPr>
            <p:ph type="title" hasCustomPrompt="1"/>
          </p:nvPr>
        </p:nvSpPr>
        <p:spPr>
          <a:xfrm>
            <a:off x="468313" y="3024000"/>
            <a:ext cx="5462898" cy="54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ja-JP" altLang="en-US" sz="3600" b="1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Format for master title</a:t>
            </a:r>
            <a:endParaRPr kumimoji="1" lang="ja-JP" altLang="en-US" dirty="0"/>
          </a:p>
        </p:txBody>
      </p:sp>
      <p:sp>
        <p:nvSpPr>
          <p:cNvPr id="12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-1" y="5652000"/>
            <a:ext cx="5283844" cy="1191362"/>
          </a:xfrm>
          <a:prstGeom prst="rect">
            <a:avLst/>
          </a:prstGeom>
        </p:spPr>
        <p:txBody>
          <a:bodyPr wrap="square" lIns="468000" tIns="0" rIns="0" bIns="936000" anchor="b" anchorCtr="0">
            <a:sp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600">
                <a:latin typeface="+mn-lt"/>
                <a:ea typeface="Toshiba Sans CN Medium" panose="020B0600000000000000" pitchFamily="34" charset="-128"/>
              </a:defRPr>
            </a:lvl1pPr>
            <a:lvl2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5pPr>
          </a:lstStyle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94" y="162989"/>
            <a:ext cx="2518420" cy="8634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3546" y="0"/>
            <a:ext cx="3020454" cy="6858000"/>
          </a:xfrm>
          <a:prstGeom prst="rect">
            <a:avLst/>
          </a:prstGeom>
        </p:spPr>
      </p:pic>
      <p:sp>
        <p:nvSpPr>
          <p:cNvPr id="10" name="フッター プレースホルダー 3"/>
          <p:cNvSpPr txBox="1">
            <a:spLocks/>
          </p:cNvSpPr>
          <p:nvPr userDrawn="1"/>
        </p:nvSpPr>
        <p:spPr bwMode="auto">
          <a:xfrm>
            <a:off x="6324879" y="6557529"/>
            <a:ext cx="22602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Segoe UI" pitchFamily="34" charset="0"/>
              </a:rPr>
              <a:t>© 2022 Toshiba Software Development (Vietnam)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ea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83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for the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プレースホルダー 2"/>
          <p:cNvSpPr>
            <a:spLocks noGrp="1"/>
          </p:cNvSpPr>
          <p:nvPr>
            <p:ph type="body" sz="quarter" idx="17" hasCustomPrompt="1"/>
          </p:nvPr>
        </p:nvSpPr>
        <p:spPr>
          <a:xfrm>
            <a:off x="468000" y="442330"/>
            <a:ext cx="2327275" cy="407859"/>
          </a:xfrm>
          <a:prstGeom prst="rect">
            <a:avLst/>
          </a:prstGeom>
        </p:spPr>
        <p:txBody>
          <a:bodyPr lIns="0" anchor="ctr" anchorCtr="0"/>
          <a:lstStyle>
            <a:lvl1pPr>
              <a:lnSpc>
                <a:spcPct val="100000"/>
              </a:lnSpc>
              <a:defRPr sz="2000">
                <a:latin typeface="+mj-lt"/>
                <a:ea typeface="Toshiba Sans CN Regular" panose="020B0500000000000000" pitchFamily="34" charset="-128"/>
              </a:defRPr>
            </a:lvl1pPr>
          </a:lstStyle>
          <a:p>
            <a:pPr lvl="0"/>
            <a:r>
              <a:rPr kumimoji="1" lang="en-US" altLang="ja-JP" dirty="0"/>
              <a:t>To ABCDE</a:t>
            </a:r>
            <a:endParaRPr kumimoji="1" lang="ja-JP" altLang="en-US" dirty="0"/>
          </a:p>
        </p:txBody>
      </p:sp>
      <p:sp>
        <p:nvSpPr>
          <p:cNvPr id="16" name="テキスト プレースホルダー 2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68000" y="2615165"/>
            <a:ext cx="7408573" cy="365577"/>
          </a:xfrm>
          <a:prstGeom prst="rect">
            <a:avLst/>
          </a:prstGeom>
        </p:spPr>
        <p:txBody>
          <a:bodyPr vert="horz" wrap="none" lIns="0" tIns="0" rIns="108000" bIns="0" rtlCol="0" anchor="b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defRPr lang="ja-JP" altLang="en-US" sz="2400" smtClean="0">
                <a:latin typeface="+mj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  <a:lvl2pPr>
              <a:defRPr lang="ja-JP" altLang="en-US" smtClean="0"/>
            </a:lvl2pPr>
            <a:lvl3pPr>
              <a:defRPr lang="ja-JP" altLang="en-US" smtClean="0"/>
            </a:lvl3pPr>
            <a:lvl4pPr>
              <a:defRPr lang="ja-JP" altLang="en-US" smtClean="0"/>
            </a:lvl4pPr>
            <a:lvl5pPr>
              <a:defRPr lang="ja-JP" altLang="en-US"/>
            </a:lvl5pPr>
          </a:lstStyle>
          <a:p>
            <a:r>
              <a:rPr lang="en-US" altLang="ja-JP" dirty="0"/>
              <a:t>Format for master subtitle</a:t>
            </a:r>
            <a:endParaRPr lang="ja-JP" altLang="en-US" dirty="0"/>
          </a:p>
        </p:txBody>
      </p:sp>
      <p:sp>
        <p:nvSpPr>
          <p:cNvPr id="19" name="タイトル 4"/>
          <p:cNvSpPr>
            <a:spLocks noGrp="1"/>
          </p:cNvSpPr>
          <p:nvPr>
            <p:ph type="title" hasCustomPrompt="1"/>
          </p:nvPr>
        </p:nvSpPr>
        <p:spPr>
          <a:xfrm>
            <a:off x="468000" y="3024000"/>
            <a:ext cx="7408572" cy="540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>
              <a:lnSpc>
                <a:spcPct val="100000"/>
              </a:lnSpc>
              <a:defRPr lang="ja-JP" altLang="en-US" sz="3600" b="1" smtClean="0">
                <a:latin typeface="+mj-lt"/>
                <a:ea typeface="Toshiba Sans CN Medium" panose="020B0600000000000000" pitchFamily="34" charset="-128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Format for master title</a:t>
            </a:r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43CFF27-F10C-A444-8A84-B0F08A699F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9" y="0"/>
            <a:ext cx="3048001" cy="6858000"/>
          </a:xfrm>
          <a:prstGeom prst="rect">
            <a:avLst/>
          </a:prstGeom>
        </p:spPr>
      </p:pic>
      <p:sp>
        <p:nvSpPr>
          <p:cNvPr id="11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-1" y="5760000"/>
            <a:ext cx="5301206" cy="1082307"/>
          </a:xfrm>
          <a:prstGeom prst="rect">
            <a:avLst/>
          </a:prstGeom>
        </p:spPr>
        <p:txBody>
          <a:bodyPr wrap="square" lIns="468000" tIns="0" rIns="0" bIns="828000" anchor="t" anchorCtr="0">
            <a:sp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 sz="1600">
                <a:latin typeface="+mn-lt"/>
                <a:ea typeface="Toshiba Sans CN Medium" panose="020B0600000000000000" pitchFamily="34" charset="-128"/>
              </a:defRPr>
            </a:lvl1pPr>
            <a:lvl2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5pPr>
          </a:lstStyle>
          <a:p>
            <a:pPr lvl="0"/>
            <a:r>
              <a:rPr kumimoji="1" lang="en-US" altLang="ja-JP" dirty="0"/>
              <a:t>Master text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94" y="4866250"/>
            <a:ext cx="2518420" cy="863459"/>
          </a:xfrm>
          <a:prstGeom prst="rect">
            <a:avLst/>
          </a:prstGeom>
        </p:spPr>
      </p:pic>
      <p:sp>
        <p:nvSpPr>
          <p:cNvPr id="10" name="フッター プレースホルダー 3"/>
          <p:cNvSpPr txBox="1">
            <a:spLocks/>
          </p:cNvSpPr>
          <p:nvPr userDrawn="1"/>
        </p:nvSpPr>
        <p:spPr bwMode="auto">
          <a:xfrm>
            <a:off x="6307245" y="6557529"/>
            <a:ext cx="22778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Segoe UI" pitchFamily="34" charset="0"/>
              </a:rPr>
              <a:t>© 2019 Toshiba Software Development (Vietnam)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ea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03479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テキスト プレースホルダー 15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1320800" y="1259189"/>
            <a:ext cx="6121400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tabLst>
                <a:tab pos="1610933" algn="l"/>
              </a:tabLst>
              <a:defRPr lang="ja-JP" altLang="en-US" sz="3200" dirty="0" smtClean="0">
                <a:latin typeface="+mj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40" name="タイトル 1"/>
          <p:cNvSpPr>
            <a:spLocks noGrp="1"/>
          </p:cNvSpPr>
          <p:nvPr>
            <p:ph type="title" hasCustomPrompt="1"/>
          </p:nvPr>
        </p:nvSpPr>
        <p:spPr>
          <a:xfrm>
            <a:off x="468312" y="414913"/>
            <a:ext cx="6973887" cy="39600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>
              <a:lnSpc>
                <a:spcPct val="100000"/>
              </a:lnSpc>
              <a:defRPr lang="ja-JP" altLang="en-US" sz="2400" b="1" smtClean="0">
                <a:solidFill>
                  <a:schemeClr val="tx1"/>
                </a:solidFill>
                <a:latin typeface="+mj-lt"/>
                <a:ea typeface="Toshiba Sans CN Regular" panose="020B0500000000000000" pitchFamily="34" charset="-128"/>
                <a:cs typeface="Toshiba Sans Medium" panose="020B0603030403020204" pitchFamily="34" charset="0"/>
              </a:defRPr>
            </a:lvl1pPr>
          </a:lstStyle>
          <a:p>
            <a:pPr lvl="0"/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28" name="テキスト プレースホルダー 13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68313" y="1171537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defRPr lang="ja-JP" altLang="en-US" sz="4000" dirty="0" smtClean="0">
                <a:solidFill>
                  <a:schemeClr val="accent1"/>
                </a:solidFill>
                <a:latin typeface="+mn-ea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7460C97-3534-6B45-9737-891C2802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2914" y="0"/>
            <a:ext cx="1531086" cy="6858000"/>
          </a:xfrm>
          <a:prstGeom prst="rect">
            <a:avLst/>
          </a:prstGeom>
        </p:spPr>
      </p:pic>
      <p:sp>
        <p:nvSpPr>
          <p:cNvPr id="61" name="テキスト プレースホルダー 15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320800" y="2324689"/>
            <a:ext cx="6121400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tabLst>
                <a:tab pos="1610933" algn="l"/>
              </a:tabLst>
              <a:defRPr lang="ja-JP" altLang="en-US" sz="3200" dirty="0" smtClean="0">
                <a:latin typeface="+mj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62" name="テキスト プレースホルダー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3" y="2235449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defRPr lang="ja-JP" altLang="en-US" sz="4000" dirty="0" smtClean="0">
                <a:solidFill>
                  <a:schemeClr val="accent1"/>
                </a:solidFill>
                <a:latin typeface="+mn-ea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63" name="テキスト プレースホルダー 1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320800" y="3390189"/>
            <a:ext cx="6121400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tabLst>
                <a:tab pos="1610933" algn="l"/>
              </a:tabLst>
              <a:defRPr lang="ja-JP" altLang="en-US" sz="3200" dirty="0" smtClean="0">
                <a:latin typeface="+mj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64" name="テキスト プレースホルダー 13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68313" y="3299361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defRPr lang="ja-JP" altLang="en-US" sz="4000" dirty="0" smtClean="0">
                <a:solidFill>
                  <a:schemeClr val="accent1"/>
                </a:solidFill>
                <a:latin typeface="+mn-ea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65" name="テキスト プレースホルダー 15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320800" y="4455689"/>
            <a:ext cx="6121400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tabLst>
                <a:tab pos="1610933" algn="l"/>
              </a:tabLst>
              <a:defRPr lang="ja-JP" altLang="en-US" sz="3200" dirty="0" smtClean="0">
                <a:latin typeface="+mj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66" name="テキスト プレースホルダー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8313" y="4363273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defRPr lang="ja-JP" altLang="en-US" sz="4000" dirty="0" smtClean="0">
                <a:solidFill>
                  <a:schemeClr val="accent1"/>
                </a:solidFill>
                <a:latin typeface="+mn-ea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67" name="テキスト プレースホルダー 15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320800" y="5521188"/>
            <a:ext cx="6121400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defTabSz="914228">
              <a:lnSpc>
                <a:spcPct val="100000"/>
              </a:lnSpc>
              <a:spcBef>
                <a:spcPts val="0"/>
              </a:spcBef>
              <a:tabLst>
                <a:tab pos="1610933" algn="l"/>
              </a:tabLst>
              <a:defRPr lang="ja-JP" altLang="en-US" sz="3200" dirty="0" smtClean="0">
                <a:latin typeface="+mj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68" name="テキスト プレースホルダー 13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68313" y="5427186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>
              <a:lnSpc>
                <a:spcPct val="100000"/>
              </a:lnSpc>
              <a:spcBef>
                <a:spcPts val="0"/>
              </a:spcBef>
              <a:defRPr lang="ja-JP" altLang="en-US" sz="4000" dirty="0" smtClean="0">
                <a:solidFill>
                  <a:schemeClr val="accent1"/>
                </a:solidFill>
                <a:latin typeface="+mn-ea"/>
                <a:ea typeface="+mn-ea"/>
                <a:cs typeface="Toshiba Sans Light" panose="020B0403030403020204" pitchFamily="34" charset="0"/>
              </a:defRPr>
            </a:lvl1pPr>
          </a:lstStyle>
          <a:p>
            <a:pPr marL="10658" lvl="0" defTabSz="914228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7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 Regular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 Regular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9" name="フッター プレースホルダー 3"/>
          <p:cNvSpPr txBox="1">
            <a:spLocks/>
          </p:cNvSpPr>
          <p:nvPr userDrawn="1"/>
        </p:nvSpPr>
        <p:spPr bwMode="auto">
          <a:xfrm>
            <a:off x="6324879" y="6557529"/>
            <a:ext cx="22602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Segoe UI" pitchFamily="34" charset="0"/>
              </a:rPr>
              <a:t>© 2022 Toshiba Software Development (Vietnam)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ea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13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9"/>
            <a:ext cx="9144000" cy="742177"/>
          </a:xfrm>
          <a:prstGeom prst="rect">
            <a:avLst/>
          </a:prstGeom>
        </p:spPr>
      </p:pic>
      <p:sp>
        <p:nvSpPr>
          <p:cNvPr id="17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0933"/>
          </a:xfrm>
          <a:prstGeom prst="rect">
            <a:avLst/>
          </a:prstGeom>
        </p:spPr>
        <p:txBody>
          <a:bodyPr lIns="468000" anchor="b" anchorCtr="0"/>
          <a:lstStyle>
            <a:lvl1pPr>
              <a:defRPr sz="2600" b="1">
                <a:latin typeface="+mj-lt"/>
                <a:ea typeface="Toshiba Sans CN Medium" panose="020B0600000000000000" pitchFamily="34" charset="-128"/>
              </a:defRPr>
            </a:lvl1pPr>
          </a:lstStyle>
          <a:p>
            <a:pPr lvl="0"/>
            <a:r>
              <a:rPr lang="en-US" altLang="ja-JP" dirty="0"/>
              <a:t>Format for master title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731408"/>
            <a:ext cx="9144000" cy="794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468000" tIns="180000" rIns="468000" bIns="180000" anchor="t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b="1">
                <a:solidFill>
                  <a:schemeClr val="bg1"/>
                </a:solidFill>
                <a:latin typeface="+mj-lt"/>
                <a:ea typeface="Toshiba Sans CN Medium" panose="020B0600000000000000" pitchFamily="34" charset="-128"/>
              </a:defRPr>
            </a:lvl1pPr>
          </a:lstStyle>
          <a:p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810367"/>
            <a:ext cx="8208000" cy="468000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+mn-lt"/>
                <a:ea typeface="Toshiba Sans CN Regular" panose="020B0500000000000000" pitchFamily="34" charset="-128"/>
              </a:defRPr>
            </a:lvl1pPr>
          </a:lstStyle>
          <a:p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8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 Regular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 Regular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フッター プレースホルダー 3"/>
          <p:cNvSpPr txBox="1">
            <a:spLocks/>
          </p:cNvSpPr>
          <p:nvPr userDrawn="1"/>
        </p:nvSpPr>
        <p:spPr bwMode="auto">
          <a:xfrm>
            <a:off x="6307245" y="6557529"/>
            <a:ext cx="22778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Segoe UI" pitchFamily="34" charset="0"/>
              </a:rPr>
              <a:t>© 2019 Toshiba Software Development (Vietnam)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ea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40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9"/>
            <a:ext cx="9144000" cy="742177"/>
          </a:xfrm>
          <a:prstGeom prst="rect">
            <a:avLst/>
          </a:prstGeom>
        </p:spPr>
      </p:pic>
      <p:sp>
        <p:nvSpPr>
          <p:cNvPr id="29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0933"/>
          </a:xfrm>
          <a:prstGeom prst="rect">
            <a:avLst/>
          </a:prstGeom>
        </p:spPr>
        <p:txBody>
          <a:bodyPr lIns="468000" anchor="b" anchorCtr="0"/>
          <a:lstStyle>
            <a:lvl1pPr>
              <a:defRPr sz="2600" b="1">
                <a:latin typeface="+mj-lt"/>
                <a:ea typeface="Toshiba Sans CN Medium" panose="020B0600000000000000" pitchFamily="34" charset="-128"/>
              </a:defRPr>
            </a:lvl1pPr>
          </a:lstStyle>
          <a:p>
            <a:pPr lvl="0"/>
            <a:r>
              <a:rPr lang="en-US" altLang="ja-JP" dirty="0"/>
              <a:t>Format for master title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5616044"/>
            <a:ext cx="9144000" cy="7944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468000" tIns="180000" rIns="468000" bIns="180000" anchor="b" anchorCtr="0">
            <a:sp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b="1">
                <a:solidFill>
                  <a:schemeClr val="bg1"/>
                </a:solidFill>
                <a:latin typeface="+mj-lt"/>
                <a:ea typeface="Toshiba Sans CN Medium" panose="020B0600000000000000" pitchFamily="34" charset="-128"/>
              </a:defRPr>
            </a:lvl1pPr>
          </a:lstStyle>
          <a:p>
            <a:r>
              <a:rPr lang="en-US" altLang="ja-JP" dirty="0"/>
              <a:t>Format for master text </a:t>
            </a:r>
            <a:endParaRPr kumimoji="1" lang="ja-JP" altLang="en-US" dirty="0"/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078959"/>
            <a:ext cx="8208000" cy="468000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+mn-lt"/>
                <a:ea typeface="Toshiba Sans CN Regular" panose="020B0500000000000000" pitchFamily="34" charset="-128"/>
              </a:defRPr>
            </a:lvl1pPr>
          </a:lstStyle>
          <a:p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8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 Regular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 Regular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9" name="フッター プレースホルダー 3"/>
          <p:cNvSpPr txBox="1">
            <a:spLocks/>
          </p:cNvSpPr>
          <p:nvPr userDrawn="1"/>
        </p:nvSpPr>
        <p:spPr bwMode="auto">
          <a:xfrm>
            <a:off x="6307245" y="6557529"/>
            <a:ext cx="22778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Segoe UI" pitchFamily="34" charset="0"/>
              </a:rPr>
              <a:t>© 2019 Toshiba Software Development (Vietnam)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ea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4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689"/>
            <a:ext cx="9144000" cy="742177"/>
          </a:xfrm>
          <a:prstGeom prst="rect">
            <a:avLst/>
          </a:prstGeom>
        </p:spPr>
      </p:pic>
      <p:sp>
        <p:nvSpPr>
          <p:cNvPr id="19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740933"/>
          </a:xfrm>
          <a:prstGeom prst="rect">
            <a:avLst/>
          </a:prstGeom>
        </p:spPr>
        <p:txBody>
          <a:bodyPr lIns="468000"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600" b="1">
                <a:latin typeface="+mj-lt"/>
                <a:ea typeface="Toshiba Sans CN Medium" panose="020B0600000000000000" pitchFamily="34" charset="-128"/>
              </a:defRPr>
            </a:lvl1pPr>
          </a:lstStyle>
          <a:p>
            <a:pPr lvl="0"/>
            <a:r>
              <a:rPr lang="en-US" altLang="ja-JP" dirty="0"/>
              <a:t>Format for master title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468000" y="1078959"/>
            <a:ext cx="8208000" cy="468000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ct val="100000"/>
              </a:lnSpc>
              <a:spcBef>
                <a:spcPts val="0"/>
              </a:spcBef>
              <a:defRPr>
                <a:latin typeface="+mn-lt"/>
                <a:ea typeface="Toshiba Sans CN Regular" panose="020B0500000000000000" pitchFamily="34" charset="-128"/>
              </a:defRPr>
            </a:lvl1pPr>
          </a:lstStyle>
          <a:p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7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 Regular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 Regular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8" name="フッター プレースホルダー 3"/>
          <p:cNvSpPr txBox="1">
            <a:spLocks/>
          </p:cNvSpPr>
          <p:nvPr userDrawn="1"/>
        </p:nvSpPr>
        <p:spPr bwMode="auto">
          <a:xfrm>
            <a:off x="6324879" y="6557529"/>
            <a:ext cx="22602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Segoe UI" pitchFamily="34" charset="0"/>
              </a:rPr>
              <a:t>© 2022 Toshiba Software Development (Vietnam)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ea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4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 Regular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 Regular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5" name="フッター プレースホルダー 3"/>
          <p:cNvSpPr txBox="1">
            <a:spLocks/>
          </p:cNvSpPr>
          <p:nvPr userDrawn="1"/>
        </p:nvSpPr>
        <p:spPr bwMode="auto">
          <a:xfrm>
            <a:off x="6307245" y="6557529"/>
            <a:ext cx="22778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Segoe UI" pitchFamily="34" charset="0"/>
              </a:rPr>
              <a:t>© 2019 Toshiba Software Development (Vietnam)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ea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5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 hasCustomPrompt="1"/>
          </p:nvPr>
        </p:nvSpPr>
        <p:spPr>
          <a:xfrm>
            <a:off x="468313" y="3003740"/>
            <a:ext cx="5488301" cy="54000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>
              <a:lnSpc>
                <a:spcPct val="100000"/>
              </a:lnSpc>
              <a:defRPr lang="ja-JP" altLang="en-US" sz="3600" b="0" smtClean="0">
                <a:latin typeface="+mj-lt"/>
                <a:ea typeface="+mj-ea"/>
                <a:cs typeface="Toshiba Sans Medium" panose="020B0603030403020204" pitchFamily="34" charset="0"/>
              </a:defRPr>
            </a:lvl1pPr>
          </a:lstStyle>
          <a:p>
            <a:pPr marL="10658" lvl="0" indent="0" defTabSz="914228">
              <a:lnSpc>
                <a:spcPct val="100000"/>
              </a:lnSpc>
              <a:spcBef>
                <a:spcPts val="0"/>
              </a:spcBef>
              <a:buFont typeface="Wingdings" charset="2"/>
              <a:tabLst>
                <a:tab pos="3929013" algn="l"/>
              </a:tabLst>
            </a:pPr>
            <a:r>
              <a:rPr lang="en-US" altLang="ja-JP" dirty="0"/>
              <a:t>Format for master title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494" y="162989"/>
            <a:ext cx="2518420" cy="86345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6105832" y="-4032"/>
            <a:ext cx="3038168" cy="6862031"/>
          </a:xfrm>
          <a:prstGeom prst="rect">
            <a:avLst/>
          </a:prstGeom>
        </p:spPr>
      </p:pic>
      <p:sp>
        <p:nvSpPr>
          <p:cNvPr id="14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 Regular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 Regular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10" name="フッター プレースホルダー 3"/>
          <p:cNvSpPr txBox="1">
            <a:spLocks/>
          </p:cNvSpPr>
          <p:nvPr userDrawn="1"/>
        </p:nvSpPr>
        <p:spPr bwMode="auto">
          <a:xfrm>
            <a:off x="6324879" y="6557529"/>
            <a:ext cx="22602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Segoe UI" pitchFamily="34" charset="0"/>
              </a:rPr>
              <a:t>© 2022 Toshiba Software Development (Vietnam)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ea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39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928420"/>
            <a:ext cx="8207375" cy="692985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spcBef>
                <a:spcPts val="0"/>
              </a:spcBef>
              <a:defRPr sz="36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 marL="10658" lvl="0" defTabSz="914228">
              <a:tabLst>
                <a:tab pos="1610933" algn="l"/>
              </a:tabLst>
            </a:pPr>
            <a:r>
              <a:rPr lang="en-US" altLang="ja-JP" dirty="0"/>
              <a:t>Format for master text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 txBox="1">
            <a:spLocks/>
          </p:cNvSpPr>
          <p:nvPr userDrawn="1"/>
        </p:nvSpPr>
        <p:spPr>
          <a:xfrm>
            <a:off x="8532813" y="6430901"/>
            <a:ext cx="312736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defPPr>
              <a:defRPr lang="ja-JP"/>
            </a:defPPr>
            <a:lvl1pPr algn="r" eaLnBrk="0" hangingPunct="0">
              <a:tabLst>
                <a:tab pos="568218" algn="ctr"/>
                <a:tab pos="857089" algn="l"/>
                <a:tab pos="1088820" algn="l"/>
              </a:tabLst>
              <a:defRPr kumimoji="0" sz="1100">
                <a:solidFill>
                  <a:srgbClr val="000000"/>
                </a:solidFill>
                <a:latin typeface="+mj-lt"/>
                <a:ea typeface="Meiryo UI"/>
                <a:cs typeface="Segoe UI" pitchFamily="34" charset="0"/>
              </a:defRPr>
            </a:lvl1pPr>
          </a:lstStyle>
          <a:p>
            <a:pPr lvl="0"/>
            <a:fld id="{C0A530F1-D8C6-4A93-9917-2C1FE34DC798}" type="slidenum">
              <a:rPr lang="en-US" altLang="ja-JP" smtClean="0">
                <a:latin typeface="+mn-lt"/>
                <a:ea typeface="東芝 Pゴシック Regular" panose="020B0500000000000000" pitchFamily="50" charset="-128"/>
                <a:cs typeface="Segoe UI" panose="020B0502040204020203" pitchFamily="34" charset="0"/>
              </a:rPr>
              <a:pPr lvl="0"/>
              <a:t>‹#›</a:t>
            </a:fld>
            <a:endParaRPr lang="en-US" altLang="ja-JP" dirty="0">
              <a:latin typeface="+mn-lt"/>
              <a:ea typeface="東芝 Pゴシック Regular" panose="020B0500000000000000" pitchFamily="50" charset="-128"/>
              <a:cs typeface="Segoe UI" panose="020B0502040204020203" pitchFamily="34" charset="0"/>
            </a:endParaRPr>
          </a:p>
        </p:txBody>
      </p:sp>
      <p:sp>
        <p:nvSpPr>
          <p:cNvPr id="6" name="フッター プレースホルダー 3"/>
          <p:cNvSpPr txBox="1">
            <a:spLocks/>
          </p:cNvSpPr>
          <p:nvPr userDrawn="1"/>
        </p:nvSpPr>
        <p:spPr bwMode="auto">
          <a:xfrm>
            <a:off x="6307245" y="6557529"/>
            <a:ext cx="227786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defPPr>
              <a:defRPr lang="ja-JP"/>
            </a:defPPr>
            <a:lvl1pPr marL="0" algn="l" defTabSz="914228" rtl="0" eaLnBrk="1" latinLnBrk="0" hangingPunct="1">
              <a:defRPr kumimoji="0" lang="en-US" altLang="ja-JP" sz="1100" kern="1200" smtClean="0">
                <a:solidFill>
                  <a:srgbClr val="000000"/>
                </a:solidFill>
                <a:latin typeface="Segoe UI"/>
                <a:ea typeface="Segoe UI" pitchFamily="34" charset="0"/>
                <a:cs typeface="Segoe UI" pitchFamily="34" charset="0"/>
              </a:defRPr>
            </a:lvl1pPr>
            <a:lvl2pPr marL="45711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2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42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56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70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684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798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13" algn="l" defTabSz="914228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n-US" altLang="ja-JP" sz="800" kern="1200" dirty="0">
                <a:solidFill>
                  <a:srgbClr val="000000"/>
                </a:solidFill>
                <a:effectLst/>
                <a:latin typeface="+mn-ea"/>
                <a:ea typeface="+mn-ea"/>
                <a:cs typeface="Segoe UI" pitchFamily="34" charset="0"/>
              </a:rPr>
              <a:t>© 2019 Toshiba Software Development (Vietnam)</a:t>
            </a:r>
            <a:endParaRPr kumimoji="0" lang="ja-JP" altLang="ja-JP" sz="800" kern="1200" dirty="0">
              <a:solidFill>
                <a:srgbClr val="000000"/>
              </a:solidFill>
              <a:effectLst/>
              <a:latin typeface="+mn-ea"/>
              <a:ea typeface="+mn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17144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63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31" r:id="rId2"/>
    <p:sldLayoutId id="2147483846" r:id="rId3"/>
    <p:sldLayoutId id="2147483837" r:id="rId4"/>
    <p:sldLayoutId id="2147483838" r:id="rId5"/>
    <p:sldLayoutId id="2147483835" r:id="rId6"/>
    <p:sldLayoutId id="2147483850" r:id="rId7"/>
    <p:sldLayoutId id="2147483845" r:id="rId8"/>
    <p:sldLayoutId id="2147483844" r:id="rId9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lang="ja-JP" altLang="en-US"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charset="2"/>
        <a:buNone/>
        <a:defRPr kumimoji="1" lang="ja-JP" alt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lang="ja-JP" altLang="en-U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>
          <p15:clr>
            <a:srgbClr val="5ACBF0"/>
          </p15:clr>
        </p15:guide>
        <p15:guide id="1" pos="2880">
          <p15:clr>
            <a:srgbClr val="5ACBF0"/>
          </p15:clr>
        </p15:guide>
        <p15:guide id="4" orient="horz" pos="4042" userDrawn="1">
          <p15:clr>
            <a:srgbClr val="5ACBF0"/>
          </p15:clr>
        </p15:guide>
        <p15:guide id="5" orient="horz" pos="459" userDrawn="1">
          <p15:clr>
            <a:srgbClr val="5ACBF0"/>
          </p15:clr>
        </p15:guide>
        <p15:guide id="8" pos="5465" userDrawn="1">
          <p15:clr>
            <a:srgbClr val="5ACBF0"/>
          </p15:clr>
        </p15:guide>
        <p15:guide id="9" pos="295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eclipse/sw360/issues/153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/>
          <p:cNvSpPr>
            <a:spLocks noGrp="1"/>
          </p:cNvSpPr>
          <p:nvPr>
            <p:ph type="body" sz="quarter" idx="12"/>
          </p:nvPr>
        </p:nvSpPr>
        <p:spPr>
          <a:xfrm>
            <a:off x="468313" y="1305016"/>
            <a:ext cx="5595136" cy="2041865"/>
          </a:xfrm>
          <a:prstGeom prst="rect">
            <a:avLst/>
          </a:prstGeom>
        </p:spPr>
        <p:txBody>
          <a:bodyPr lIns="0" anchor="b" anchorCtr="0"/>
          <a:lstStyle/>
          <a:p>
            <a:r>
              <a:rPr lang="en-US" altLang="ja-JP" dirty="0"/>
              <a:t>Change API for dependencies</a:t>
            </a:r>
          </a:p>
          <a:p>
            <a:r>
              <a:rPr lang="en-US" altLang="ja-JP" dirty="0"/>
              <a:t>How to use these APIs?</a:t>
            </a:r>
          </a:p>
          <a:p>
            <a:endParaRPr lang="en-US" b="0" i="0" dirty="0">
              <a:solidFill>
                <a:srgbClr val="24292F"/>
              </a:solidFill>
              <a:effectLst/>
              <a:latin typeface="-apple-system"/>
            </a:endParaRPr>
          </a:p>
          <a:p>
            <a:endParaRPr lang="en-US" altLang="ja-JP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3318092"/>
            <a:ext cx="5462898" cy="1376550"/>
          </a:xfrm>
          <a:prstGeom prst="rect">
            <a:avLst/>
          </a:prstGeom>
        </p:spPr>
        <p:txBody>
          <a:bodyPr lIns="0"/>
          <a:lstStyle/>
          <a:p>
            <a:r>
              <a:rPr lang="en-US" altLang="ja-JP" dirty="0"/>
              <a:t>SW360</a:t>
            </a:r>
            <a:endParaRPr kumimoji="1" lang="ja-JP" altLang="en-US" dirty="0"/>
          </a:p>
        </p:txBody>
      </p:sp>
      <p:sp>
        <p:nvSpPr>
          <p:cNvPr id="9" name="テキスト プレースホルダー 33"/>
          <p:cNvSpPr>
            <a:spLocks noGrp="1"/>
          </p:cNvSpPr>
          <p:nvPr>
            <p:ph type="body" sz="quarter" idx="16"/>
          </p:nvPr>
        </p:nvSpPr>
        <p:spPr bwMode="auto">
          <a:xfrm>
            <a:off x="0" y="3830452"/>
            <a:ext cx="5283844" cy="2068525"/>
          </a:xfrm>
          <a:prstGeom prst="rect">
            <a:avLst/>
          </a:prstGeom>
        </p:spPr>
        <p:txBody>
          <a:bodyPr wrap="square" lIns="468000" tIns="0" rIns="0" bIns="936000" anchor="b" anchorCtr="0">
            <a:spAutoFit/>
          </a:bodyPr>
          <a:lstStyle>
            <a:lvl1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None/>
              <a:defRPr sz="1600">
                <a:latin typeface="Toshiba Sans Medium" panose="020B0603030403020204" pitchFamily="34" charset="0"/>
                <a:ea typeface="Toshiba Sans CN Medium" panose="020B0600000000000000" pitchFamily="34" charset="-128"/>
              </a:defRPr>
            </a:lvl1pPr>
            <a:lvl2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b="1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/>
            </a:lvl5pPr>
          </a:lstStyle>
          <a:p>
            <a:pPr>
              <a:spcAft>
                <a:spcPts val="0"/>
              </a:spcAft>
            </a:pPr>
            <a:r>
              <a:rPr lang="en-US" altLang="ja-JP" sz="1400" b="1" dirty="0">
                <a:latin typeface="+mj-lt"/>
                <a:ea typeface="Toshiba Sans CN Medium"/>
                <a:hlinkClick r:id="rId3"/>
              </a:rPr>
              <a:t>https://github.com/eclipse/sw360/issues/1538</a:t>
            </a:r>
            <a:endParaRPr lang="en-US" altLang="ja-JP" sz="1400" b="1" dirty="0">
              <a:latin typeface="+mj-lt"/>
              <a:ea typeface="Toshiba Sans CN Medium"/>
            </a:endParaRPr>
          </a:p>
          <a:p>
            <a:pPr>
              <a:spcAft>
                <a:spcPts val="0"/>
              </a:spcAft>
            </a:pPr>
            <a:r>
              <a:rPr lang="en-US" sz="2000" b="0" i="0" dirty="0">
                <a:solidFill>
                  <a:srgbClr val="24292F"/>
                </a:solidFill>
                <a:effectLst/>
                <a:latin typeface="-apple-system"/>
              </a:rPr>
              <a:t>A new function to make the dependency management of a project more flexible</a:t>
            </a:r>
          </a:p>
          <a:p>
            <a:pPr>
              <a:spcAft>
                <a:spcPts val="0"/>
              </a:spcAft>
            </a:pPr>
            <a:endParaRPr lang="en-US" altLang="ja-JP" sz="1400" b="1" dirty="0">
              <a:latin typeface="+mj-lt"/>
              <a:ea typeface="Toshiba Sans CN Medium"/>
            </a:endParaRPr>
          </a:p>
        </p:txBody>
      </p:sp>
    </p:spTree>
    <p:extLst>
      <p:ext uri="{BB962C8B-B14F-4D97-AF65-F5344CB8AC3E}">
        <p14:creationId xmlns:p14="http://schemas.microsoft.com/office/powerpoint/2010/main" val="3064594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9DADC0-9E99-4540-9389-857BB86A7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21" y="740934"/>
            <a:ext cx="4777986" cy="6014974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3. </a:t>
            </a:r>
            <a:r>
              <a:rPr lang="en-US" altLang="ja-JP" sz="2800" dirty="0"/>
              <a:t>API for dependencies (updated)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900474" y="949911"/>
            <a:ext cx="3775526" cy="4927359"/>
          </a:xfrm>
        </p:spPr>
        <p:txBody>
          <a:bodyPr lIns="0" tIns="45720" rIns="91440" bIns="45720" anchor="t" anchorCtr="0"/>
          <a:lstStyle/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/>
              </a:rPr>
              <a:t>18/30 API: Updated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A0C3C0-DB3C-42F3-9D0E-7494069712A5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2880721" y="1704513"/>
            <a:ext cx="2019753" cy="17090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9867AF-5674-4124-B9F5-D206F5DAD6E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914054" y="3413591"/>
            <a:ext cx="1986420" cy="1628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BF0065-B328-4318-B898-0CA9399B9E3A}"/>
              </a:ext>
            </a:extLst>
          </p:cNvPr>
          <p:cNvCxnSpPr>
            <a:cxnSpLocks/>
          </p:cNvCxnSpPr>
          <p:nvPr/>
        </p:nvCxnSpPr>
        <p:spPr>
          <a:xfrm flipH="1">
            <a:off x="3435658" y="3413590"/>
            <a:ext cx="1464816" cy="519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5B6CA5-51A4-4F03-BD76-B2455547A32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2947387" y="3413591"/>
            <a:ext cx="1953087" cy="2703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050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3. </a:t>
            </a:r>
            <a:r>
              <a:rPr lang="en-US" altLang="ja-JP" sz="2800" dirty="0"/>
              <a:t>API for dependencies (updated)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7452" y="949911"/>
            <a:ext cx="8418548" cy="4927359"/>
          </a:xfrm>
        </p:spPr>
        <p:txBody>
          <a:bodyPr lIns="0" tIns="45720" rIns="91440" bIns="45720" anchor="t" anchorCtr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Segoe UI" panose="020B0502040204020203" pitchFamily="34" charset="0"/>
                <a:cs typeface="Segoe UI"/>
              </a:rPr>
              <a:t>Request Body: No change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Segoe UI" panose="020B0502040204020203" pitchFamily="34" charset="0"/>
                <a:cs typeface="Segoe UI"/>
              </a:rPr>
              <a:t>Response Body:</a:t>
            </a:r>
          </a:p>
          <a:p>
            <a:pPr marL="0" indent="0"/>
            <a:endParaRPr lang="en-US" sz="1600" dirty="0">
              <a:latin typeface="Segoe UI" panose="020B0502040204020203" pitchFamily="34" charset="0"/>
              <a:cs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E39FC-43D4-4A15-88E9-EE6B965A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570" y="881664"/>
            <a:ext cx="2771775" cy="1485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B86C03-BD28-44D6-92B4-408C0A73B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07" y="1885250"/>
            <a:ext cx="5790118" cy="25846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7BC4E6-6FBB-4A7F-A5E7-59D9168C7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332" y="3501591"/>
            <a:ext cx="5584016" cy="267265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B6940C-87C7-4F89-8893-A27DE8A90711}"/>
              </a:ext>
            </a:extLst>
          </p:cNvPr>
          <p:cNvCxnSpPr>
            <a:cxnSpLocks/>
          </p:cNvCxnSpPr>
          <p:nvPr/>
        </p:nvCxnSpPr>
        <p:spPr>
          <a:xfrm>
            <a:off x="2059619" y="2179976"/>
            <a:ext cx="2574525" cy="1539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4B44F46-7871-4B3E-AA68-040C4A5D064A}"/>
              </a:ext>
            </a:extLst>
          </p:cNvPr>
          <p:cNvCxnSpPr>
            <a:cxnSpLocks/>
          </p:cNvCxnSpPr>
          <p:nvPr/>
        </p:nvCxnSpPr>
        <p:spPr>
          <a:xfrm>
            <a:off x="2450237" y="3787991"/>
            <a:ext cx="1531685" cy="681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1BF91559-F2BE-4D2B-B04B-F2BE466D68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854" y="2421136"/>
            <a:ext cx="2884715" cy="23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75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3. </a:t>
            </a:r>
            <a:r>
              <a:rPr lang="en-US" altLang="ja-JP" sz="2800" dirty="0"/>
              <a:t>API for dependencies (updated)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7452" y="949911"/>
            <a:ext cx="8418548" cy="4927359"/>
          </a:xfrm>
        </p:spPr>
        <p:txBody>
          <a:bodyPr lIns="0" tIns="45720" rIns="91440" bIns="45720" anchor="t" anchorCtr="0"/>
          <a:lstStyle/>
          <a:p>
            <a:pPr marL="0" indent="0"/>
            <a:r>
              <a:rPr lang="en-US" sz="1600" dirty="0">
                <a:latin typeface="Segoe UI" panose="020B0502040204020203" pitchFamily="34" charset="0"/>
                <a:cs typeface="Segoe UI"/>
              </a:rPr>
              <a:t>Request Body: No change</a:t>
            </a:r>
          </a:p>
          <a:p>
            <a:pPr marL="0" indent="0"/>
            <a:r>
              <a:rPr lang="en-US" sz="1600" dirty="0">
                <a:latin typeface="Segoe UI" panose="020B0502040204020203" pitchFamily="34" charset="0"/>
                <a:cs typeface="Segoe UI"/>
              </a:rPr>
              <a:t>Response Body: No change the structure, just change the content to be </a:t>
            </a:r>
            <a:r>
              <a:rPr lang="en-US" altLang="en-US" sz="1600" dirty="0"/>
              <a:t>compatible with new Dependency Network features.</a:t>
            </a:r>
            <a:r>
              <a:rPr lang="en-US" sz="1600" dirty="0">
                <a:latin typeface="Segoe UI" panose="020B0502040204020203" pitchFamily="34" charset="0"/>
                <a:cs typeface="Segoe UI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04D49-5AEA-4777-ADA2-9EF1B0347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34" y="2029837"/>
            <a:ext cx="8593584" cy="197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35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3. </a:t>
            </a:r>
            <a:r>
              <a:rPr lang="en-US" altLang="ja-JP" sz="2800" dirty="0"/>
              <a:t>API for dependencies (updated)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7452" y="949911"/>
            <a:ext cx="8780016" cy="4927359"/>
          </a:xfrm>
        </p:spPr>
        <p:txBody>
          <a:bodyPr lIns="0" tIns="45720" rIns="91440" bIns="45720" anchor="t" anchorCtr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Segoe UI" panose="020B0502040204020203" pitchFamily="34" charset="0"/>
                <a:cs typeface="Segoe UI"/>
              </a:rPr>
              <a:t>Request Body:</a:t>
            </a:r>
          </a:p>
          <a:p>
            <a:pPr marL="0" indent="0"/>
            <a:endParaRPr lang="en-US" sz="1600" dirty="0">
              <a:latin typeface="Segoe UI" panose="020B0502040204020203" pitchFamily="34" charset="0"/>
              <a:cs typeface="Segoe U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93BCB-12FC-47E1-974E-A61AC3B5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45" y="949911"/>
            <a:ext cx="3238500" cy="647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CC577B-53D0-4695-8A59-F8FA4EF6E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7" y="1927533"/>
            <a:ext cx="8531441" cy="384734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EE064D-C1C0-455C-A9D9-9E4A28B0A556}"/>
              </a:ext>
            </a:extLst>
          </p:cNvPr>
          <p:cNvSpPr/>
          <p:nvPr/>
        </p:nvSpPr>
        <p:spPr>
          <a:xfrm>
            <a:off x="6347534" y="1698948"/>
            <a:ext cx="1145220" cy="3299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/>
              <a:t>AFTER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51253EA-198E-4F37-9D02-B46A854374AB}"/>
              </a:ext>
            </a:extLst>
          </p:cNvPr>
          <p:cNvSpPr/>
          <p:nvPr/>
        </p:nvSpPr>
        <p:spPr>
          <a:xfrm>
            <a:off x="1404151" y="1661235"/>
            <a:ext cx="1145220" cy="32992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/>
              <a:t>BEFORE</a:t>
            </a:r>
          </a:p>
        </p:txBody>
      </p:sp>
    </p:spTree>
    <p:extLst>
      <p:ext uri="{BB962C8B-B14F-4D97-AF65-F5344CB8AC3E}">
        <p14:creationId xmlns:p14="http://schemas.microsoft.com/office/powerpoint/2010/main" val="2201339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3. </a:t>
            </a:r>
            <a:r>
              <a:rPr lang="en-US" altLang="ja-JP" sz="2800" dirty="0"/>
              <a:t>API for dependencies (updated)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7452" y="949911"/>
            <a:ext cx="8418548" cy="4927359"/>
          </a:xfrm>
        </p:spPr>
        <p:txBody>
          <a:bodyPr lIns="0" tIns="45720" rIns="91440" bIns="45720" anchor="t" anchorCtr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>
                <a:latin typeface="Segoe UI" panose="020B0502040204020203" pitchFamily="34" charset="0"/>
                <a:cs typeface="Segoe UI"/>
              </a:rPr>
              <a:t>Response Body:</a:t>
            </a:r>
          </a:p>
          <a:p>
            <a:pPr marL="0" indent="0"/>
            <a:endParaRPr lang="en-US" sz="1600" dirty="0">
              <a:latin typeface="Segoe UI" panose="020B0502040204020203" pitchFamily="34" charset="0"/>
              <a:cs typeface="Segoe U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693BCB-12FC-47E1-974E-A61AC3B58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45" y="949911"/>
            <a:ext cx="3238500" cy="64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FCCE61-BBC3-4F3B-B77D-D757152E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99" y="2012025"/>
            <a:ext cx="8984202" cy="328295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BDC4F27-8D50-4504-8F8E-6503CE48AA00}"/>
              </a:ext>
            </a:extLst>
          </p:cNvPr>
          <p:cNvSpPr/>
          <p:nvPr/>
        </p:nvSpPr>
        <p:spPr>
          <a:xfrm>
            <a:off x="1563949" y="1803047"/>
            <a:ext cx="1145220" cy="32992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/>
              <a:t>BEFORE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451D176-6B04-4926-9A6E-D0A575FF9CD9}"/>
              </a:ext>
            </a:extLst>
          </p:cNvPr>
          <p:cNvSpPr/>
          <p:nvPr/>
        </p:nvSpPr>
        <p:spPr>
          <a:xfrm>
            <a:off x="6434831" y="1803047"/>
            <a:ext cx="1145220" cy="32992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932434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1CAB40-4007-4771-BFE1-14B25F7CF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95" y="740933"/>
            <a:ext cx="4277305" cy="600086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3. </a:t>
            </a:r>
            <a:r>
              <a:rPr lang="en-US" altLang="ja-JP" sz="2800" dirty="0"/>
              <a:t>API for dependencies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900474" y="949911"/>
            <a:ext cx="3775526" cy="4927359"/>
          </a:xfrm>
        </p:spPr>
        <p:txBody>
          <a:bodyPr lIns="0" tIns="45720" rIns="91440" bIns="45720" anchor="t" anchorCtr="0"/>
          <a:lstStyle/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/>
              </a:rPr>
              <a:t>2/30 API: Removed. We can not use these APIs in the new field and format.</a:t>
            </a:r>
          </a:p>
          <a:p>
            <a:pPr marL="0" indent="0" algn="ctr"/>
            <a:endParaRPr lang="en-US" sz="1600" b="1" dirty="0">
              <a:solidFill>
                <a:srgbClr val="FF0000"/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/>
              </a:rPr>
              <a:t>In case, you would like to:</a:t>
            </a:r>
          </a:p>
          <a:p>
            <a:pPr marL="285750" indent="-285750" algn="ctr">
              <a:buFontTx/>
              <a:buChar char="-"/>
            </a:pP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/>
              </a:rPr>
              <a:t>Patch Releases to the project</a:t>
            </a:r>
          </a:p>
          <a:p>
            <a:pPr marL="285750" indent="-285750" algn="ctr">
              <a:buFontTx/>
              <a:buChar char="-"/>
            </a:pPr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/>
              </a:rPr>
              <a:t>Update Project Release Relationship</a:t>
            </a:r>
          </a:p>
          <a:p>
            <a:pPr marL="0" indent="0" algn="ctr"/>
            <a:r>
              <a:rPr lang="en-US" sz="1600" b="1" dirty="0">
                <a:solidFill>
                  <a:srgbClr val="FF0000"/>
                </a:solidFill>
                <a:latin typeface="Segoe UI" panose="020B0502040204020203" pitchFamily="34" charset="0"/>
                <a:cs typeface="Segoe UI"/>
              </a:rPr>
              <a:t>Please use the “3.3.20: Update a project” API instead.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9867AF-5674-4124-B9F5-D206F5DAD6E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3426781" y="3413591"/>
            <a:ext cx="1473693" cy="1655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104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3. </a:t>
            </a:r>
            <a:r>
              <a:rPr lang="en-US" altLang="ja-JP" sz="2800" dirty="0"/>
              <a:t>API for dependencies (NEW)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7452" y="949911"/>
            <a:ext cx="8418548" cy="4927359"/>
          </a:xfrm>
        </p:spPr>
        <p:txBody>
          <a:bodyPr lIns="0" tIns="45720" rIns="91440" bIns="4572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/>
              </a:rPr>
              <a:t>Get project’s dependency network.</a:t>
            </a:r>
          </a:p>
          <a:p>
            <a:pPr marL="0" indent="0"/>
            <a:endParaRPr lang="en-US" sz="1600" dirty="0">
              <a:latin typeface="Segoe UI" panose="020B0502040204020203" pitchFamily="34" charset="0"/>
              <a:cs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11E5F7-1F6B-4C40-BC26-32C4FD1C8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77" y="1497925"/>
            <a:ext cx="8797771" cy="24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014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3. </a:t>
            </a:r>
            <a:r>
              <a:rPr lang="en-US" altLang="ja-JP" sz="2800" dirty="0"/>
              <a:t>API for dependencies (NEW)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257452" y="949911"/>
            <a:ext cx="8418548" cy="4927359"/>
          </a:xfrm>
        </p:spPr>
        <p:txBody>
          <a:bodyPr lIns="0" tIns="45720" rIns="91440" bIns="4572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/>
              </a:rPr>
              <a:t>Create a project with a readable format. (POST method)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/>
              </a:rPr>
              <a:t>Update a project with a readable format. (PATCH method)</a:t>
            </a:r>
          </a:p>
          <a:p>
            <a:pPr marL="0" indent="0"/>
            <a:endParaRPr lang="en-US" sz="1600" dirty="0">
              <a:latin typeface="Segoe UI" panose="020B0502040204020203" pitchFamily="34" charset="0"/>
              <a:cs typeface="Segoe U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8D920-574C-4C5C-9AB2-B16746BD0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3" y="1585837"/>
            <a:ext cx="8788893" cy="441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13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4. </a:t>
            </a:r>
            <a:r>
              <a:rPr lang="en-US" altLang="ja-JP" sz="2800" dirty="0"/>
              <a:t>Migrate database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2400" y="949911"/>
            <a:ext cx="8755380" cy="4927359"/>
          </a:xfrm>
        </p:spPr>
        <p:txBody>
          <a:bodyPr lIns="0" tIns="45720" rIns="91440" bIns="45720" anchor="t" anchorCtr="0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/>
              </a:rPr>
              <a:t>Created a migrate script to convert the content of the </a:t>
            </a:r>
            <a:r>
              <a:rPr lang="en-US" sz="1600" b="1" dirty="0" err="1">
                <a:latin typeface="Segoe UI" panose="020B0502040204020203" pitchFamily="34" charset="0"/>
                <a:cs typeface="Segoe UI"/>
              </a:rPr>
              <a:t>releaseIdToUsage</a:t>
            </a:r>
            <a:r>
              <a:rPr lang="en-US" sz="1600" dirty="0">
                <a:latin typeface="Segoe UI" panose="020B0502040204020203" pitchFamily="34" charset="0"/>
                <a:cs typeface="Segoe UI"/>
              </a:rPr>
              <a:t> field to </a:t>
            </a:r>
            <a:r>
              <a:rPr lang="en-US" sz="1600" b="1" dirty="0" err="1">
                <a:latin typeface="Segoe UI" panose="020B0502040204020203" pitchFamily="34" charset="0"/>
                <a:cs typeface="Segoe UI"/>
              </a:rPr>
              <a:t>releaseRelationNetwork</a:t>
            </a:r>
            <a:r>
              <a:rPr lang="en-US" sz="1600" dirty="0">
                <a:latin typeface="Segoe UI" panose="020B0502040204020203" pitchFamily="34" charset="0"/>
                <a:cs typeface="Segoe UI"/>
              </a:rPr>
              <a:t>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Segoe UI" panose="020B0502040204020203" pitchFamily="34" charset="0"/>
              <a:cs typeface="Segoe U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Segoe UI" panose="020B0502040204020203" pitchFamily="34" charset="0"/>
                <a:cs typeface="Segoe UI"/>
              </a:rPr>
              <a:t>https://github.com/toshiba/sw360/blob/release/dependency-network-management/scripts/migrations/052_migrate_project_dependency_network.py</a:t>
            </a:r>
          </a:p>
          <a:p>
            <a:pPr marL="0" indent="0"/>
            <a:endParaRPr lang="en-US" sz="1600" dirty="0">
              <a:latin typeface="Segoe UI" panose="020B0502040204020203" pitchFamily="34" charset="0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148877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latin typeface="+mn-lt"/>
                <a:ea typeface="NSimSun" panose="02010609030101010101" pitchFamily="49" charset="-122"/>
              </a:rPr>
              <a:t>Thank you</a:t>
            </a:r>
            <a:endParaRPr kumimoji="1" lang="ja-JP" altLang="en-US" dirty="0">
              <a:latin typeface="+mn-lt"/>
              <a:ea typeface="NSimSun" panose="0201060903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543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テキスト プレースホルダー 1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ea typeface="Toshiba Sans CN Medium"/>
              </a:rPr>
              <a:t>Background</a:t>
            </a:r>
            <a:endParaRPr lang="en-US" altLang="ja-JP" dirty="0"/>
          </a:p>
        </p:txBody>
      </p:sp>
      <p:sp>
        <p:nvSpPr>
          <p:cNvPr id="24" name="タイトル 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kumimoji="1" lang="en-US" altLang="ja-JP" b="1" dirty="0"/>
              <a:t>Contents</a:t>
            </a:r>
            <a:endParaRPr kumimoji="1" lang="ja-JP" altLang="en-US" b="1" dirty="0"/>
          </a:p>
        </p:txBody>
      </p:sp>
      <p:sp>
        <p:nvSpPr>
          <p:cNvPr id="18" name="テキスト プレースホルダー 1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1" lang="en-US" altLang="ja-JP" dirty="0"/>
              <a:t>01</a:t>
            </a:r>
            <a:endParaRPr kumimoji="1" lang="ja-JP" altLang="en-US" dirty="0"/>
          </a:p>
        </p:txBody>
      </p:sp>
      <p:sp>
        <p:nvSpPr>
          <p:cNvPr id="20" name="テキスト プレースホルダー 1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ja-JP" dirty="0"/>
              <a:t>GUI for dependencies</a:t>
            </a:r>
          </a:p>
        </p:txBody>
      </p:sp>
      <p:sp>
        <p:nvSpPr>
          <p:cNvPr id="21" name="テキスト プレースホルダー 2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kumimoji="1" lang="en-US" altLang="ja-JP" dirty="0"/>
              <a:t>02</a:t>
            </a:r>
            <a:endParaRPr kumimoji="1" lang="ja-JP" altLang="en-US" dirty="0"/>
          </a:p>
        </p:txBody>
      </p:sp>
      <p:sp>
        <p:nvSpPr>
          <p:cNvPr id="7" name="テキスト プレースホルダー 20">
            <a:extLst>
              <a:ext uri="{FF2B5EF4-FFF2-40B4-BE49-F238E27FC236}">
                <a16:creationId xmlns:a16="http://schemas.microsoft.com/office/drawing/2014/main" id="{B0D87E25-76DA-492E-BE66-DBC077F8D987}"/>
              </a:ext>
            </a:extLst>
          </p:cNvPr>
          <p:cNvSpPr txBox="1">
            <a:spLocks/>
          </p:cNvSpPr>
          <p:nvPr/>
        </p:nvSpPr>
        <p:spPr bwMode="gray">
          <a:xfrm>
            <a:off x="468312" y="3241289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kumimoji="1" lang="ja-JP" altLang="en-US" sz="4000" kern="1200" dirty="0" smtClean="0">
                <a:solidFill>
                  <a:schemeClr val="accent1"/>
                </a:solidFill>
                <a:latin typeface="+mn-ea"/>
                <a:ea typeface="+mn-ea"/>
                <a:cs typeface="Toshiba Sans Light" panose="020B0403030403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03</a:t>
            </a:r>
            <a:endParaRPr lang="en-US" dirty="0"/>
          </a:p>
        </p:txBody>
      </p:sp>
      <p:sp>
        <p:nvSpPr>
          <p:cNvPr id="8" name="テキスト プレースホルダー 20">
            <a:extLst>
              <a:ext uri="{FF2B5EF4-FFF2-40B4-BE49-F238E27FC236}">
                <a16:creationId xmlns:a16="http://schemas.microsoft.com/office/drawing/2014/main" id="{95B82FA8-B90D-4241-A2CB-09101CC877EA}"/>
              </a:ext>
            </a:extLst>
          </p:cNvPr>
          <p:cNvSpPr txBox="1">
            <a:spLocks/>
          </p:cNvSpPr>
          <p:nvPr/>
        </p:nvSpPr>
        <p:spPr bwMode="gray">
          <a:xfrm>
            <a:off x="468312" y="4170929"/>
            <a:ext cx="709613" cy="738664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marL="0" indent="0" algn="l" defTabSz="914228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defRPr kumimoji="1" lang="ja-JP" altLang="en-US" sz="4000" kern="1200" dirty="0" smtClean="0">
                <a:solidFill>
                  <a:schemeClr val="accent1"/>
                </a:solidFill>
                <a:latin typeface="+mn-ea"/>
                <a:ea typeface="+mn-ea"/>
                <a:cs typeface="Toshiba Sans Light" panose="020B0403030403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04</a:t>
            </a:r>
            <a:endParaRPr lang="en-US" dirty="0"/>
          </a:p>
        </p:txBody>
      </p:sp>
      <p:sp>
        <p:nvSpPr>
          <p:cNvPr id="9" name="テキスト プレースホルダー 19">
            <a:extLst>
              <a:ext uri="{FF2B5EF4-FFF2-40B4-BE49-F238E27FC236}">
                <a16:creationId xmlns:a16="http://schemas.microsoft.com/office/drawing/2014/main" id="{DA90A3F7-A7F2-4978-A14C-41BA1928127D}"/>
              </a:ext>
            </a:extLst>
          </p:cNvPr>
          <p:cNvSpPr txBox="1">
            <a:spLocks/>
          </p:cNvSpPr>
          <p:nvPr/>
        </p:nvSpPr>
        <p:spPr bwMode="gray">
          <a:xfrm>
            <a:off x="1320800" y="3296695"/>
            <a:ext cx="6121400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algn="l" defTabSz="914228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tabLst>
                <a:tab pos="1610933" algn="l"/>
              </a:tabLst>
              <a:defRPr kumimoji="1" lang="ja-JP" altLang="en-US" sz="3200" kern="1200" dirty="0" smtClean="0">
                <a:solidFill>
                  <a:schemeClr val="tx1"/>
                </a:solidFill>
                <a:latin typeface="+mj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API for dependencies</a:t>
            </a:r>
          </a:p>
        </p:txBody>
      </p:sp>
      <p:sp>
        <p:nvSpPr>
          <p:cNvPr id="10" name="テキスト プレースホルダー 19">
            <a:extLst>
              <a:ext uri="{FF2B5EF4-FFF2-40B4-BE49-F238E27FC236}">
                <a16:creationId xmlns:a16="http://schemas.microsoft.com/office/drawing/2014/main" id="{77F2ADA5-5069-434A-8022-CC7B277531E7}"/>
              </a:ext>
            </a:extLst>
          </p:cNvPr>
          <p:cNvSpPr txBox="1">
            <a:spLocks/>
          </p:cNvSpPr>
          <p:nvPr/>
        </p:nvSpPr>
        <p:spPr bwMode="gray">
          <a:xfrm>
            <a:off x="1320799" y="4226335"/>
            <a:ext cx="6121400" cy="62785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10658" indent="0" algn="l" defTabSz="914228" rtl="0" eaLnBrk="1" latinLnBrk="0" hangingPunct="1">
              <a:lnSpc>
                <a:spcPct val="100000"/>
              </a:lnSpc>
              <a:spcBef>
                <a:spcPts val="0"/>
              </a:spcBef>
              <a:buFont typeface="Wingdings" charset="2"/>
              <a:buNone/>
              <a:tabLst>
                <a:tab pos="1610933" algn="l"/>
              </a:tabLst>
              <a:defRPr kumimoji="1" lang="ja-JP" altLang="en-US" sz="3200" kern="1200" dirty="0" smtClean="0">
                <a:solidFill>
                  <a:schemeClr val="tx1"/>
                </a:solidFill>
                <a:latin typeface="+mj-lt"/>
                <a:ea typeface="Toshiba Sans CN Regular" panose="020B0500000000000000" pitchFamily="34" charset="-128"/>
                <a:cs typeface="Toshiba Sans" panose="020B0503030403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lang="ja-JP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kumimoji="1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Migrate database</a:t>
            </a:r>
          </a:p>
        </p:txBody>
      </p:sp>
    </p:spTree>
    <p:extLst>
      <p:ext uri="{BB962C8B-B14F-4D97-AF65-F5344CB8AC3E}">
        <p14:creationId xmlns:p14="http://schemas.microsoft.com/office/powerpoint/2010/main" val="2954131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468000" tIns="45720" rIns="91440" bIns="45720" anchor="b" anchorCtr="0"/>
          <a:lstStyle/>
          <a:p>
            <a:r>
              <a:rPr lang="en-US" sz="2800" dirty="0">
                <a:ea typeface="Toshiba Sans CN Medium"/>
              </a:rPr>
              <a:t>1. Background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75561" y="839736"/>
            <a:ext cx="8577822" cy="5668437"/>
          </a:xfrm>
        </p:spPr>
        <p:txBody>
          <a:bodyPr lIns="0" tIns="45720" rIns="91440" bIns="45720" anchor="t" anchorCtr="0"/>
          <a:lstStyle/>
          <a:p>
            <a:pPr marL="342900" lvl="1" indent="0">
              <a:buNone/>
            </a:pPr>
            <a:r>
              <a:rPr lang="en-US" sz="1600" dirty="0" err="1">
                <a:solidFill>
                  <a:srgbClr val="000000"/>
                </a:solidFill>
                <a:cs typeface="Segoe UI"/>
                <a:sym typeface="Wingdings" panose="05000000000000000000" pitchFamily="2" charset="2"/>
              </a:rPr>
              <a:t>Mr</a:t>
            </a:r>
            <a:r>
              <a:rPr lang="en-US" sz="1600" dirty="0">
                <a:solidFill>
                  <a:srgbClr val="000000"/>
                </a:solidFill>
                <a:cs typeface="Segoe UI"/>
                <a:sym typeface="Wingdings" panose="05000000000000000000" pitchFamily="2" charset="2"/>
              </a:rPr>
              <a:t> Qiu creates a new issue</a:t>
            </a:r>
          </a:p>
          <a:p>
            <a:pPr marL="342900" lvl="1" indent="0">
              <a:buNone/>
            </a:pPr>
            <a:r>
              <a:rPr lang="en-US" sz="1600" dirty="0">
                <a:solidFill>
                  <a:srgbClr val="000000"/>
                </a:solidFill>
                <a:cs typeface="Segoe UI"/>
                <a:sym typeface="Wingdings" panose="05000000000000000000" pitchFamily="2" charset="2"/>
              </a:rPr>
              <a:t>	https://github.com/eclipse/sw360/issues/1538</a:t>
            </a: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DCBD8-CC13-482F-9C46-5C6A39773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4" y="1725900"/>
            <a:ext cx="8382889" cy="23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98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468000" tIns="45720" rIns="91440" bIns="45720" anchor="b" anchorCtr="0"/>
          <a:lstStyle/>
          <a:p>
            <a:r>
              <a:rPr lang="en-US" sz="2800" dirty="0">
                <a:ea typeface="Toshiba Sans CN Medium"/>
              </a:rPr>
              <a:t>1. Background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2BEC3-7B41-4FA4-BD07-025D42A0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34" y="903485"/>
            <a:ext cx="6814885" cy="547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272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468000" tIns="45720" rIns="91440" bIns="45720" anchor="b" anchorCtr="0"/>
          <a:lstStyle/>
          <a:p>
            <a:r>
              <a:rPr lang="en-US" sz="2800" dirty="0">
                <a:ea typeface="Toshiba Sans CN Medium"/>
              </a:rPr>
              <a:t>1. Background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A74CC6-3E47-4D2A-BF9E-F1D1E2BB83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90" y="852255"/>
            <a:ext cx="6950873" cy="566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99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468000" tIns="45720" rIns="91440" bIns="45720" anchor="b" anchorCtr="0"/>
          <a:lstStyle/>
          <a:p>
            <a:r>
              <a:rPr lang="en-US" sz="2800" dirty="0">
                <a:ea typeface="Toshiba Sans CN Medium"/>
              </a:rPr>
              <a:t>1. Background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CB9CC8-A33B-4025-BA0D-151178E36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561" y="839736"/>
            <a:ext cx="8577822" cy="5668437"/>
          </a:xfrm>
        </p:spPr>
        <p:txBody>
          <a:bodyPr lIns="0" tIns="45720" rIns="91440" bIns="45720" anchor="t" anchorCtr="0"/>
          <a:lstStyle/>
          <a:p>
            <a:pPr lvl="1"/>
            <a:r>
              <a:rPr lang="en-US" altLang="en-US" sz="1600" dirty="0"/>
              <a:t>Way of storing </a:t>
            </a:r>
            <a:r>
              <a:rPr lang="en-US" sz="1600" dirty="0"/>
              <a:t>dependencies in project table (current)</a:t>
            </a: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/>
          </a:p>
          <a:p>
            <a:pPr marL="342900" lvl="1" indent="0">
              <a:buNone/>
            </a:pPr>
            <a:endParaRPr lang="en-US" sz="1600" dirty="0"/>
          </a:p>
          <a:p>
            <a:pPr marL="342900" lvl="1" indent="0">
              <a:buNone/>
            </a:pPr>
            <a:endParaRPr lang="en-US" sz="1600" dirty="0"/>
          </a:p>
          <a:p>
            <a:pPr marL="342900" lvl="1" indent="0">
              <a:buNone/>
            </a:pPr>
            <a:r>
              <a:rPr lang="en-US" sz="1600" dirty="0"/>
              <a:t>• Way of storing dependencies in project table (proposal):</a:t>
            </a: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lvl="1">
              <a:buNone/>
            </a:pPr>
            <a:endParaRPr lang="en-US" sz="1600" dirty="0">
              <a:cs typeface="Segoe UI"/>
            </a:endParaRPr>
          </a:p>
        </p:txBody>
      </p:sp>
      <p:pic>
        <p:nvPicPr>
          <p:cNvPr id="9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94C4845E-6E4F-67C8-7FF1-5F67EE6C9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12" y="4535152"/>
            <a:ext cx="5324520" cy="1844922"/>
          </a:xfrm>
          <a:prstGeom prst="rect">
            <a:avLst/>
          </a:prstGeom>
        </p:spPr>
      </p:pic>
      <p:pic>
        <p:nvPicPr>
          <p:cNvPr id="10" name="Picture 10" descr="Text&#10;&#10;Description automatically generated">
            <a:extLst>
              <a:ext uri="{FF2B5EF4-FFF2-40B4-BE49-F238E27FC236}">
                <a16:creationId xmlns:a16="http://schemas.microsoft.com/office/drawing/2014/main" id="{403720B7-FDFA-32B6-59E1-09C04AEDD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5239" y="3381359"/>
            <a:ext cx="2743200" cy="2909018"/>
          </a:xfrm>
          <a:prstGeom prst="rect">
            <a:avLst/>
          </a:prstGeom>
        </p:spPr>
      </p:pic>
      <p:pic>
        <p:nvPicPr>
          <p:cNvPr id="11" name="Picture 11" descr="Text&#10;&#10;Description automatically generated">
            <a:extLst>
              <a:ext uri="{FF2B5EF4-FFF2-40B4-BE49-F238E27FC236}">
                <a16:creationId xmlns:a16="http://schemas.microsoft.com/office/drawing/2014/main" id="{7D2B7F9E-9BB6-ED89-3A40-FC6DF44C80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446" y="1217619"/>
            <a:ext cx="1957218" cy="2585283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AEDD80A-7861-4611-A57B-4248C4582E35}"/>
              </a:ext>
            </a:extLst>
          </p:cNvPr>
          <p:cNvSpPr/>
          <p:nvPr/>
        </p:nvSpPr>
        <p:spPr>
          <a:xfrm rot="18851175">
            <a:off x="5581929" y="5050976"/>
            <a:ext cx="761263" cy="38174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dirty="0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7E31550A-6A83-4721-99F9-09BDE6C79429}"/>
              </a:ext>
            </a:extLst>
          </p:cNvPr>
          <p:cNvSpPr/>
          <p:nvPr/>
        </p:nvSpPr>
        <p:spPr>
          <a:xfrm>
            <a:off x="174521" y="1506378"/>
            <a:ext cx="3394302" cy="2399797"/>
          </a:xfrm>
          <a:prstGeom prst="wedgeEllipseCallout">
            <a:avLst>
              <a:gd name="adj1" fmla="val 51896"/>
              <a:gd name="adj2" fmla="val -5761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1600" dirty="0"/>
              <a:t>Store only direct dependencies.</a:t>
            </a:r>
          </a:p>
        </p:txBody>
      </p:sp>
    </p:spTree>
    <p:extLst>
      <p:ext uri="{BB962C8B-B14F-4D97-AF65-F5344CB8AC3E}">
        <p14:creationId xmlns:p14="http://schemas.microsoft.com/office/powerpoint/2010/main" val="952565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468000" tIns="45720" rIns="91440" bIns="45720" anchor="b" anchorCtr="0"/>
          <a:lstStyle/>
          <a:p>
            <a:r>
              <a:rPr lang="en-US" sz="2800" dirty="0">
                <a:ea typeface="Toshiba Sans CN Medium"/>
              </a:rPr>
              <a:t>2. </a:t>
            </a:r>
            <a:r>
              <a:rPr lang="en-US" altLang="ja-JP" sz="3600" dirty="0"/>
              <a:t>GUI for dependencies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CB9CC8-A33B-4025-BA0D-151178E36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561" y="839736"/>
            <a:ext cx="8577822" cy="5668437"/>
          </a:xfrm>
        </p:spPr>
        <p:txBody>
          <a:bodyPr lIns="0" tIns="45720" rIns="91440" bIns="45720" anchor="t" anchorCtr="0"/>
          <a:lstStyle/>
          <a:p>
            <a:pPr lvl="1"/>
            <a:r>
              <a:rPr lang="en-US" altLang="en-US" sz="1600" dirty="0"/>
              <a:t>Change the GUI of the </a:t>
            </a:r>
            <a:r>
              <a:rPr lang="en-US" sz="1600" b="1" dirty="0">
                <a:ea typeface="+mn-lt"/>
                <a:cs typeface="+mn-lt"/>
              </a:rPr>
              <a:t>Linked Releases And Projects</a:t>
            </a:r>
            <a:r>
              <a:rPr lang="en-US" altLang="en-US" sz="1600" dirty="0"/>
              <a:t> tab (at </a:t>
            </a:r>
            <a:r>
              <a:rPr lang="en-US" altLang="en-US" sz="1600" b="1" dirty="0"/>
              <a:t>Edit project</a:t>
            </a:r>
            <a:r>
              <a:rPr lang="en-US" altLang="en-US" sz="1600" dirty="0"/>
              <a:t> page)</a:t>
            </a: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marL="342900" lvl="1" indent="0">
              <a:buNone/>
            </a:pPr>
            <a:endParaRPr lang="en-US" sz="1600" dirty="0">
              <a:cs typeface="Segoe UI"/>
            </a:endParaRPr>
          </a:p>
          <a:p>
            <a:pPr lvl="1">
              <a:buNone/>
            </a:pPr>
            <a:endParaRPr lang="en-US" sz="1600" dirty="0">
              <a:cs typeface="Segoe U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2B54A8-26D1-4BFC-B289-A7D5DE2E7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2" y="1657350"/>
            <a:ext cx="83343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95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lIns="468000" tIns="45720" rIns="91440" bIns="45720" anchor="b" anchorCtr="0"/>
          <a:lstStyle/>
          <a:p>
            <a:r>
              <a:rPr lang="en-US" sz="2800" dirty="0">
                <a:ea typeface="Toshiba Sans CN Medium"/>
              </a:rPr>
              <a:t>2. </a:t>
            </a:r>
            <a:r>
              <a:rPr lang="en-US" altLang="ja-JP" sz="3600" dirty="0"/>
              <a:t>GUI for dependencies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CB9CC8-A33B-4025-BA0D-151178E36F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5561" y="839736"/>
            <a:ext cx="8577822" cy="5668437"/>
          </a:xfrm>
        </p:spPr>
        <p:txBody>
          <a:bodyPr lIns="0" tIns="45720" rIns="91440" bIns="45720" anchor="t" anchorCtr="0"/>
          <a:lstStyle/>
          <a:p>
            <a:pPr lvl="1"/>
            <a:r>
              <a:rPr lang="en-US" altLang="en-US" sz="1600" dirty="0"/>
              <a:t>Keep the GUI of related functions, update the logic in each related function to make it compatible with new Dependency Network features.</a:t>
            </a:r>
          </a:p>
          <a:p>
            <a:pPr lvl="1"/>
            <a:endParaRPr lang="en-US" sz="1600" dirty="0">
              <a:cs typeface="Segoe UI"/>
            </a:endParaRPr>
          </a:p>
          <a:p>
            <a:pPr lvl="1"/>
            <a:r>
              <a:rPr lang="en-US" altLang="en-US" sz="1600" dirty="0">
                <a:cs typeface="Segoe UI"/>
              </a:rPr>
              <a:t>R</a:t>
            </a:r>
            <a:r>
              <a:rPr lang="en-US" altLang="en-US" sz="1600" dirty="0"/>
              <a:t>elated functions</a:t>
            </a:r>
            <a:endParaRPr lang="en-US" sz="1600" dirty="0">
              <a:cs typeface="Segoe UI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cs typeface="Segoe UI"/>
              </a:rPr>
              <a:t> License Clearing tag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cs typeface="Segoe UI"/>
              </a:rPr>
              <a:t> Clearing Request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cs typeface="Segoe UI"/>
              </a:rPr>
              <a:t> ECC tag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cs typeface="Segoe UI"/>
              </a:rPr>
              <a:t> Rest API function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cs typeface="Segoe UI"/>
              </a:rPr>
              <a:t> Import/Export function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cs typeface="Segoe UI"/>
              </a:rPr>
              <a:t> Change Log function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600" dirty="0">
                <a:cs typeface="Segoe UI"/>
              </a:rPr>
              <a:t> SPDX import</a:t>
            </a:r>
          </a:p>
        </p:txBody>
      </p:sp>
    </p:spTree>
    <p:extLst>
      <p:ext uri="{BB962C8B-B14F-4D97-AF65-F5344CB8AC3E}">
        <p14:creationId xmlns:p14="http://schemas.microsoft.com/office/powerpoint/2010/main" val="1277433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BB25AC-F55F-42CA-B1B4-F6943DFB6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7" y="834501"/>
            <a:ext cx="4693082" cy="590808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/>
              <a:t>3. </a:t>
            </a:r>
            <a:r>
              <a:rPr lang="en-US" altLang="ja-JP" sz="2800" dirty="0"/>
              <a:t>API for dependencies (no change)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900474" y="949911"/>
            <a:ext cx="3775526" cy="4927359"/>
          </a:xfrm>
        </p:spPr>
        <p:txBody>
          <a:bodyPr lIns="0" tIns="45720" rIns="91440" bIns="45720" anchor="t" anchorCtr="0"/>
          <a:lstStyle/>
          <a:p>
            <a:pPr marL="0" indent="0" algn="ctr"/>
            <a:endParaRPr lang="en-US" sz="1600" b="1" dirty="0">
              <a:solidFill>
                <a:srgbClr val="00B050"/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rgbClr val="00B050"/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rgbClr val="00B050"/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rgbClr val="00B050"/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rgbClr val="00B050"/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rgbClr val="00B050"/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rgbClr val="00B050"/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rgbClr val="00B050"/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endParaRPr lang="en-US" sz="1600" b="1" dirty="0">
              <a:solidFill>
                <a:srgbClr val="00B050"/>
              </a:solidFill>
              <a:latin typeface="Segoe UI" panose="020B0502040204020203" pitchFamily="34" charset="0"/>
              <a:cs typeface="Segoe UI"/>
            </a:endParaRPr>
          </a:p>
          <a:p>
            <a:pPr marL="0" indent="0" algn="ctr"/>
            <a:r>
              <a:rPr lang="en-US" sz="1600" b="1" dirty="0">
                <a:solidFill>
                  <a:srgbClr val="00B050"/>
                </a:solidFill>
                <a:latin typeface="Segoe UI" panose="020B0502040204020203" pitchFamily="34" charset="0"/>
                <a:cs typeface="Segoe UI"/>
              </a:rPr>
              <a:t>10/30 API: No change, you can use this API just like before.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FA0C3C0-DB3C-42F3-9D0E-7494069712A5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1793289" y="980730"/>
            <a:ext cx="3107185" cy="2432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99867AF-5674-4124-B9F5-D206F5DAD6E0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1882066" y="3413591"/>
            <a:ext cx="3018408" cy="1351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BBF0065-B328-4318-B898-0CA9399B9E3A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2849732" y="2840010"/>
            <a:ext cx="2050742" cy="573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65B6CA5-51A4-4F03-BD76-B2455547A328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4243527" y="3413591"/>
            <a:ext cx="656947" cy="2259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43801"/>
      </p:ext>
    </p:extLst>
  </p:cSld>
  <p:clrMapOvr>
    <a:masterClrMapping/>
  </p:clrMapOvr>
</p:sld>
</file>

<file path=ppt/theme/theme1.xml><?xml version="1.0" encoding="utf-8"?>
<a:theme xmlns:a="http://schemas.openxmlformats.org/drawingml/2006/main" name="テーマ1">
  <a:themeElements>
    <a:clrScheme name="brand">
      <a:dk1>
        <a:srgbClr val="000000"/>
      </a:dk1>
      <a:lt1>
        <a:srgbClr val="FFFFFF"/>
      </a:lt1>
      <a:dk2>
        <a:srgbClr val="7F7F7F"/>
      </a:dk2>
      <a:lt2>
        <a:srgbClr val="E5E5E5"/>
      </a:lt2>
      <a:accent1>
        <a:srgbClr val="0064D2"/>
      </a:accent1>
      <a:accent2>
        <a:srgbClr val="64AFE1"/>
      </a:accent2>
      <a:accent3>
        <a:srgbClr val="A0A0A5"/>
      </a:accent3>
      <a:accent4>
        <a:srgbClr val="644080"/>
      </a:accent4>
      <a:accent5>
        <a:srgbClr val="CECED0"/>
      </a:accent5>
      <a:accent6>
        <a:srgbClr val="FA9628"/>
      </a:accent6>
      <a:hlink>
        <a:srgbClr val="E61E1E"/>
      </a:hlink>
      <a:folHlink>
        <a:srgbClr val="FA9628"/>
      </a:folHlink>
    </a:clrScheme>
    <a:fontScheme name="Segoe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3172C90F-6AE3-436F-AE0A-3D68D0CEA873}" vid="{22CECCC7-B9CE-406D-8F69-FB462395AD61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457</Words>
  <Application>Microsoft Office PowerPoint</Application>
  <PresentationFormat>On-screen Show (4:3)</PresentationFormat>
  <Paragraphs>120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Calibri</vt:lpstr>
      <vt:lpstr>Segoe UI</vt:lpstr>
      <vt:lpstr>Wingdings</vt:lpstr>
      <vt:lpstr>テーマ1</vt:lpstr>
      <vt:lpstr>SW360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 Camera</dc:title>
  <dc:creator/>
  <cp:lastModifiedBy/>
  <cp:revision>576</cp:revision>
  <dcterms:created xsi:type="dcterms:W3CDTF">2018-10-17T10:24:16Z</dcterms:created>
  <dcterms:modified xsi:type="dcterms:W3CDTF">2022-11-02T03:32:45Z</dcterms:modified>
</cp:coreProperties>
</file>