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55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AE773-DD36-9823-243E-0C06BA3769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565573-036C-8EA3-BB91-00922197D8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273870-F274-75BB-57C7-CB4A71FC7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C5731-B1CC-40B1-B616-80249B11F57B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78EE5-3504-3A50-A162-78340CD1F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DC658-4B7D-D719-75DB-A9C17C481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59739-5AF6-4FE1-A4D2-25D9F0B553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688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86AB3-81A4-DBEB-ABB1-B1455AEDF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770A8E-A922-AB18-B72C-FCE473B7CA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2CE0EA-8AA9-FCDD-AB9B-0B66652E5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C5731-B1CC-40B1-B616-80249B11F57B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B9815-2ECF-323C-FB62-C96D98901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8F1F78-AF79-5BF5-B206-D56C7A608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59739-5AF6-4FE1-A4D2-25D9F0B553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776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373F75-6EA0-50E9-0474-0146596519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1AFDA1-B500-0504-15BF-3C31ACA6E2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43852-1BA0-9BA2-36A1-CA947445C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C5731-B1CC-40B1-B616-80249B11F57B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B1BFD-2E3B-596D-5EE2-062C90B02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AA5FD-FC73-2465-D0DB-E21B83491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59739-5AF6-4FE1-A4D2-25D9F0B553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48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735E0-2322-BC8C-0E13-C05554C7A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2F792-6273-8361-FE77-D5A94CF3DA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C6768E-E908-5963-6F2F-2B6C207F5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C5731-B1CC-40B1-B616-80249B11F57B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DE7542-C431-2D74-09F2-3462531FE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6E4BAB-D77F-3655-FA0B-07562FF55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59739-5AF6-4FE1-A4D2-25D9F0B553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774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8DAFE-80BD-3A2E-0297-37836C8D0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769486-EA74-56C4-F25B-C4B1EB8F99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F96343-49DA-DBE7-B480-8B30FEC97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C5731-B1CC-40B1-B616-80249B11F57B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40866-484B-F3AA-BF7F-4E4519A3C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BB91E9-2FC5-D49B-15F2-84891FA7D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59739-5AF6-4FE1-A4D2-25D9F0B553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4607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BDFAF-C85B-8EB7-C2F5-57E68C379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406D43-7991-D934-CB51-0E0615A501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84E286-44B9-A4A3-36A7-A7389E5A0F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A6A107-92AD-C9B4-EAD5-E4DC9C473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C5731-B1CC-40B1-B616-80249B11F57B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3C6013-66BE-18C7-D3FE-05EE5687D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0F7FA1-4780-A00D-2AE2-8948811D4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59739-5AF6-4FE1-A4D2-25D9F0B553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0219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42FF7-9F40-8244-9859-409DF576B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EBB821-1A2E-974D-4527-3B686049E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83E7C5-816F-861E-A015-873A340F41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A84A7E-E0F9-EF9C-42D2-5CE9209E93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D4848E-4D7C-540B-1E5F-3F0CD3F84E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C78FB0-0F2B-0BAA-1C06-31EB73D43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C5731-B1CC-40B1-B616-80249B11F57B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31ACBF-1586-B48A-848D-4C6447D56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922221-24EE-0BBF-C7D4-03EA07BA4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59739-5AF6-4FE1-A4D2-25D9F0B553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329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2ED3C-8DDA-16BF-85A4-B23870405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E3F914-3621-E147-045E-BA53F0107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C5731-B1CC-40B1-B616-80249B11F57B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6F445B-1D21-25AA-BE8C-7F349F8A2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8DA4DD-0D98-5C68-E560-034CD9D13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59739-5AF6-4FE1-A4D2-25D9F0B553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46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B46D63-467F-E0B7-E307-6861B74B1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C5731-B1CC-40B1-B616-80249B11F57B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43F3DA-9B58-4065-CB51-60C6F1C3E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580804-8CD6-E492-14BC-5E1548705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59739-5AF6-4FE1-A4D2-25D9F0B553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199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02BD1-5840-4102-B3BE-A6EED2A6D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6E780-E567-CD5A-2BB0-BCBF1CF50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A0F104-50F0-6273-9137-777D68FC7B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644473-6259-E800-6460-BABD04F0D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C5731-B1CC-40B1-B616-80249B11F57B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0BBEA0-4253-C3F9-BD0F-D5ACA9F74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F840B2-7359-4379-D4FA-79EFF5353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59739-5AF6-4FE1-A4D2-25D9F0B553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416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F5551-B78E-781E-32D2-3C72BC4FB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8B3E5A-DEC8-BC86-052B-11A433AF6E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D512FC-845A-94E5-6834-2D18DDA466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F1CE80-ED35-0973-D7EA-D35C1C08D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C5731-B1CC-40B1-B616-80249B11F57B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034C6C-C70C-3082-4C52-6DC7E2D99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B17083-1886-1C04-579A-F66966458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59739-5AF6-4FE1-A4D2-25D9F0B553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292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915B3D-0A88-0BB0-6228-50D9F1A45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89C5B9-53F5-E286-5752-DA77E5C049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ED97A-3989-E48F-0331-070526DE33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6C5731-B1CC-40B1-B616-80249B11F57B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FA5D3A-8C5A-0922-D856-E402664A8A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F37B97-ED1F-0FEB-B604-05A81F3126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7959739-5AF6-4FE1-A4D2-25D9F0B553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350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BEEFA-1ABB-3EA3-7B73-809EB1FC47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Bad subscript layout</a:t>
            </a:r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21918B-832A-A7FF-C227-E5CCCB872D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9782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29A40A99-990B-57DC-97DF-0AC60E89586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7082126"/>
              </p:ext>
            </p:extLst>
          </p:nvPr>
        </p:nvGraphicFramePr>
        <p:xfrm>
          <a:off x="5129213" y="3490913"/>
          <a:ext cx="1354137" cy="17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1602799" imgH="208189" progId="ChemDraw.Document.6.0">
                  <p:embed/>
                </p:oleObj>
              </mc:Choice>
              <mc:Fallback>
                <p:oleObj name="CS ChemDraw Drawing" r:id="rId2" imgW="1602799" imgH="208189" progId="ChemDraw.Document.6.0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52DCEC39-8658-4FD2-AF69-7AC8217695C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129213" y="3490913"/>
                        <a:ext cx="1354137" cy="174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5337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CS ChemDraw Drawing</vt:lpstr>
      <vt:lpstr>Bad subscript layout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Bad subscript layout</dc:title>
  <dc:creator>Alexey Girin</dc:creator>
  <cp:lastModifiedBy>Alexey Girin</cp:lastModifiedBy>
  <cp:revision>1</cp:revision>
  <dcterms:created xsi:type="dcterms:W3CDTF">2024-02-14T14:50:51Z</dcterms:created>
  <dcterms:modified xsi:type="dcterms:W3CDTF">2024-02-14T14:52:55Z</dcterms:modified>
</cp:coreProperties>
</file>