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12192000" cy="6858000"/>
  <p:notesSz cx="6858000" cy="9144000"/>
  <p:defaultTextStyle>
    <a:defPPr>
      <a:defRPr lang="en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875A7-34C8-685E-9EFF-1145FFEDEE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89A0E8-E1CA-A55B-86D5-10EEAF9BFA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en-US" altLang="ja-JP"/>
              <a:t>Click to edit Master subtitle style</a:t>
            </a:r>
            <a:endParaRPr kumimoji="1" lang="ja-JP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749217-4B65-D6EE-9325-FA7D3D5FE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2877A-D280-0F4E-93C3-AE0994F31C9C}" type="datetimeFigureOut">
              <a:rPr kumimoji="1" lang="ja-JP" altLang="en-US" smtClean="0"/>
              <a:t>2022/12/15</a:t>
            </a:fld>
            <a:endParaRPr kumimoji="1" lang="ja-JP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D95F04-8E10-CCB8-8475-B37032335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3788E-A143-32A3-668B-CF80EE8EC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18D1D-B712-7E4E-A23B-81F3FFC124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484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D3078-4A53-F9E7-577B-9F64BD790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D267F4-56D1-802D-C263-5238772339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F05A5C-27BD-6FC9-4EC3-012F1D9CE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2877A-D280-0F4E-93C3-AE0994F31C9C}" type="datetimeFigureOut">
              <a:rPr kumimoji="1" lang="ja-JP" altLang="en-US" smtClean="0"/>
              <a:t>2022/12/15</a:t>
            </a:fld>
            <a:endParaRPr kumimoji="1" lang="ja-JP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2D3C5A-A816-F7D7-7672-D5BBA5DEB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9765EF-CE70-AB25-CA13-9518C87DC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18D1D-B712-7E4E-A23B-81F3FFC124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0152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55FBB3-95E2-A0C5-7A70-C0F8E16743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FD475F-375C-844F-3C71-47782374A9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8A1402-B2A8-C2D6-06D1-4C65CB076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2877A-D280-0F4E-93C3-AE0994F31C9C}" type="datetimeFigureOut">
              <a:rPr kumimoji="1" lang="ja-JP" altLang="en-US" smtClean="0"/>
              <a:t>2022/12/15</a:t>
            </a:fld>
            <a:endParaRPr kumimoji="1" lang="ja-JP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8CFBD0-C02D-98F5-797A-66FEE1F31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ED261-E658-6B67-DB5B-3BB71FF9E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18D1D-B712-7E4E-A23B-81F3FFC124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2231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55A77-6093-DB47-662F-21E00DAE5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B855A-FB3C-2B3D-9F24-828EB8E626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86190-E835-3F75-DBFE-7538F11C4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2877A-D280-0F4E-93C3-AE0994F31C9C}" type="datetimeFigureOut">
              <a:rPr kumimoji="1" lang="ja-JP" altLang="en-US" smtClean="0"/>
              <a:t>2022/12/15</a:t>
            </a:fld>
            <a:endParaRPr kumimoji="1" lang="ja-JP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0593B8-1E9D-FFB2-E803-40122EEE5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684AED-6716-078F-B003-7D33C7B1C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18D1D-B712-7E4E-A23B-81F3FFC124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3552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27463-0B83-28F7-A98B-D359B167C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634646-BA12-DDDF-F12B-016413FEB5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8A9216-1DAE-8D05-B5DF-DD39A513E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2877A-D280-0F4E-93C3-AE0994F31C9C}" type="datetimeFigureOut">
              <a:rPr kumimoji="1" lang="ja-JP" altLang="en-US" smtClean="0"/>
              <a:t>2022/12/15</a:t>
            </a:fld>
            <a:endParaRPr kumimoji="1" lang="ja-JP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745A58-4CEF-621A-BE7F-083E866CD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FFD61F-CDF8-6439-5A6E-DC7BE4961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18D1D-B712-7E4E-A23B-81F3FFC124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7903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E6E41-9933-7462-370B-7830AA65F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A54CE-5C58-6409-5859-9A525A8AAE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71B727-9670-D812-C730-E9A45A5BE6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B04100-D248-15FB-A670-02C511F7A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2877A-D280-0F4E-93C3-AE0994F31C9C}" type="datetimeFigureOut">
              <a:rPr kumimoji="1" lang="ja-JP" altLang="en-US" smtClean="0"/>
              <a:t>2022/12/15</a:t>
            </a:fld>
            <a:endParaRPr kumimoji="1" lang="ja-JP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DD8206-F3E9-5785-B35F-B63BCB5A2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1FE8AD-66CB-EB02-7DFF-4814EA193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18D1D-B712-7E4E-A23B-81F3FFC124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6811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5786F-7D3C-8A2D-58FD-C13FD0DD0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6F1D98-E686-361C-03FC-B9D3CA05AA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4723B9-8237-4771-A9FF-3A32AF189E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0B9E31-FD34-3EC8-AD32-9DCA87819E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D4FB87-5FDB-56DB-3024-AB3D07D636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A29194-D557-C768-63F4-E725EE725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2877A-D280-0F4E-93C3-AE0994F31C9C}" type="datetimeFigureOut">
              <a:rPr kumimoji="1" lang="ja-JP" altLang="en-US" smtClean="0"/>
              <a:t>2022/12/15</a:t>
            </a:fld>
            <a:endParaRPr kumimoji="1" lang="ja-JP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448CEE-54A2-F4DE-A6F7-7707514BC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B85E22-C940-55F3-C453-25E04A53E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18D1D-B712-7E4E-A23B-81F3FFC124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6397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0EE30-0EE8-3A4B-CD53-7D02B09B2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1F7563-C37F-82D4-825D-5B24FE622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2877A-D280-0F4E-93C3-AE0994F31C9C}" type="datetimeFigureOut">
              <a:rPr kumimoji="1" lang="ja-JP" altLang="en-US" smtClean="0"/>
              <a:t>2022/12/15</a:t>
            </a:fld>
            <a:endParaRPr kumimoji="1" lang="ja-JP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20BB82-A108-7E9B-3D06-FFBE14CC5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A0EA65-1825-0C05-94D7-277005DAC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18D1D-B712-7E4E-A23B-81F3FFC124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1781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B8377F-A97F-1118-B413-A51685AA4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2877A-D280-0F4E-93C3-AE0994F31C9C}" type="datetimeFigureOut">
              <a:rPr kumimoji="1" lang="ja-JP" altLang="en-US" smtClean="0"/>
              <a:t>2022/12/15</a:t>
            </a:fld>
            <a:endParaRPr kumimoji="1" lang="ja-JP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C55414-3E64-72A3-E5BC-FA9A53BFF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78DCE8-9CA0-05D6-90BF-75B57A24F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18D1D-B712-7E4E-A23B-81F3FFC124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4443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634F0-C141-B233-01C0-DC3B7E302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2F1E16-7BEA-D043-2A20-56702CAB2B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08BAFB-0B5F-2787-8E31-5398E80C54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037182-6C51-3630-C299-29EF4CFD4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2877A-D280-0F4E-93C3-AE0994F31C9C}" type="datetimeFigureOut">
              <a:rPr kumimoji="1" lang="ja-JP" altLang="en-US" smtClean="0"/>
              <a:t>2022/12/15</a:t>
            </a:fld>
            <a:endParaRPr kumimoji="1" lang="ja-JP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33186F-D853-7A87-4E35-728E69B7C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C8D376-F770-02EF-1BEC-277FA259C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18D1D-B712-7E4E-A23B-81F3FFC124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4274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3CEE0-1FFB-F09A-5613-028F5B2A8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987355-7251-0FB6-E42D-EBA9541766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E05A01-9267-362A-3F92-8B6DCF6B57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C5FD0B-2510-206F-F989-9E52D70A9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2877A-D280-0F4E-93C3-AE0994F31C9C}" type="datetimeFigureOut">
              <a:rPr kumimoji="1" lang="ja-JP" altLang="en-US" smtClean="0"/>
              <a:t>2022/12/15</a:t>
            </a:fld>
            <a:endParaRPr kumimoji="1" lang="ja-JP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3B7450-F97F-FA81-DEA9-96153D60E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0DEE72-EBAB-FBAA-E59E-D90D1FFC7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18D1D-B712-7E4E-A23B-81F3FFC124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7055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182E00-8330-6582-5F37-ACA407017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26FF14-15D6-FBFB-65C5-EA0B92645C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8F53D0-C687-88D3-3563-C8295F2686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2877A-D280-0F4E-93C3-AE0994F31C9C}" type="datetimeFigureOut">
              <a:rPr kumimoji="1" lang="ja-JP" altLang="en-US" smtClean="0"/>
              <a:t>2022/12/15</a:t>
            </a:fld>
            <a:endParaRPr kumimoji="1" lang="ja-JP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978F6E-3C6C-46FD-9D62-A2E4FCD48D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831941-7285-D6DC-9F41-90059F0236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18D1D-B712-7E4E-A23B-81F3FFC124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2050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E7CE100-440E-A99F-DC61-2B9624C0A1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2455" y="133624"/>
            <a:ext cx="8586952" cy="370873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kumimoji="1" lang="en-US" altLang="ja-JP" dirty="0"/>
              <a:t>Wallet List Before Creating a 50 Year Expiration </a:t>
            </a:r>
            <a:r>
              <a:rPr kumimoji="1" lang="en-US" altLang="ja-JP" dirty="0" err="1"/>
              <a:t>Certificagte</a:t>
            </a:r>
            <a:endParaRPr kumimoji="1" lang="ja-JP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C27C07-1C95-4863-B7AE-2085547C8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8386" y="1840214"/>
            <a:ext cx="7772400" cy="317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508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E7CE100-440E-A99F-DC61-2B9624C0A1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2455" y="133624"/>
            <a:ext cx="8586952" cy="370873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kumimoji="1" lang="en-US" altLang="ja-JP" dirty="0"/>
              <a:t>Create a CA to issue 50 Years Expiration Certificates</a:t>
            </a:r>
            <a:endParaRPr kumimoji="1" lang="ja-JP" altLang="en-US"/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1D653A7-E766-80C2-AD2D-FEE3805F2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794" y="630621"/>
            <a:ext cx="2875001" cy="58017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8795B2-ABC4-5D11-DCF3-89F1A7BDC9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1869" y="630620"/>
            <a:ext cx="2798713" cy="5801711"/>
          </a:xfrm>
          <a:prstGeom prst="rect">
            <a:avLst/>
          </a:prstGeom>
        </p:spPr>
      </p:pic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941899EA-9518-7E5B-D45C-5C8EA85913B4}"/>
              </a:ext>
            </a:extLst>
          </p:cNvPr>
          <p:cNvSpPr/>
          <p:nvPr/>
        </p:nvSpPr>
        <p:spPr>
          <a:xfrm>
            <a:off x="8261131" y="1408386"/>
            <a:ext cx="2816772" cy="1807780"/>
          </a:xfrm>
          <a:prstGeom prst="wedgeRoundRectCallout">
            <a:avLst>
              <a:gd name="adj1" fmla="val -95833"/>
              <a:gd name="adj2" fmla="val 6017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JSON File for CA creation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984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E7CE100-440E-A99F-DC61-2B9624C0A1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2455" y="133624"/>
            <a:ext cx="8586952" cy="370873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kumimoji="1" lang="en-US" altLang="ja-JP" dirty="0"/>
              <a:t>Associate and Issue Certificate for CA Admin</a:t>
            </a:r>
            <a:endParaRPr kumimoji="1" lang="ja-JP" altLang="en-US"/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5319466-1CAF-7EF6-3CF1-030874352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724" y="654952"/>
            <a:ext cx="10121462" cy="554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046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E7CE100-440E-A99F-DC61-2B9624C0A1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2455" y="133624"/>
            <a:ext cx="8586952" cy="370873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kumimoji="1" lang="en-US" altLang="ja-JP" dirty="0"/>
              <a:t>Wallet List After Creating a 50 Year Expiration </a:t>
            </a:r>
            <a:r>
              <a:rPr kumimoji="1" lang="en-US" altLang="ja-JP" dirty="0" err="1"/>
              <a:t>Certificagte</a:t>
            </a:r>
            <a:endParaRPr kumimoji="1" lang="ja-JP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5DD2BE-879B-6F74-373A-2E2A5F864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042" y="1168351"/>
            <a:ext cx="7772400" cy="452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647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39</Words>
  <Application>Microsoft Macintosh PowerPoint</Application>
  <PresentationFormat>Widescreen</PresentationFormat>
  <Paragraphs>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 2013 - 2022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Ning BP Xie</dc:creator>
  <cp:lastModifiedBy>Ning BP Xie</cp:lastModifiedBy>
  <cp:revision>14</cp:revision>
  <dcterms:created xsi:type="dcterms:W3CDTF">2022-12-15T03:53:13Z</dcterms:created>
  <dcterms:modified xsi:type="dcterms:W3CDTF">2022-12-15T03:57:38Z</dcterms:modified>
</cp:coreProperties>
</file>