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29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75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888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23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65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583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74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299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551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51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32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0D9D9-B4A3-4FA1-B666-4289AEB3FE19}" type="datetimeFigureOut">
              <a:rPr lang="en-IN" smtClean="0"/>
              <a:t>20-09-2018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5AD4E-C368-4E03-B46F-5563C21498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080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1330604_A11y_AzureNotebooks_Jupyter_EnterExitRiseSlideshow_Keyboard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Surajkumar Bhagoji (Tata Consultancy Services Ltd)</dc:creator>
  <cp:lastModifiedBy>Surajkumar Bhagoji (Tata Consultancy Services Ltd)</cp:lastModifiedBy>
  <cp:revision>1</cp:revision>
  <dcterms:created xsi:type="dcterms:W3CDTF">2018-09-20T07:47:11Z</dcterms:created>
  <dcterms:modified xsi:type="dcterms:W3CDTF">2018-09-20T07:47:46Z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v-subha@microsoft.com</vt:lpwstr>
  </property>
  <property fmtid="{D5CDD505-2E9C-101B-9397-08002B2CF9AE}" pid="5" name="MSIP_Label_f42aa342-8706-4288-bd11-ebb85995028c_SetDate">
    <vt:lpwstr>2018-09-20T07:47:28.1745854Z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