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72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90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78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86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93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34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5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7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41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1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74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AE58-E865-4312-941E-9A54354454DA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604B-A673-4558-81D2-8E4088E889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1333522_A11y_AzureNotebooks_Jupyter_EditMetadata_ScreenRead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58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2018-09-20T12:18:39Z</dcterms:created>
  <dcterms:modified xsi:type="dcterms:W3CDTF">2018-09-20T12:19:04Z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2018-09-20T12:18:46.6929584Z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