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CCF38-E0DD-76A5-EF76-9524AFAC3B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A384B5-C7F2-5614-1765-3CB1B57A9B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A1BBC-E78B-B1BE-A7E3-38365516F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E375-64FD-5C47-87DD-F42914FED559}" type="datetimeFigureOut">
              <a:rPr lang="en-US" smtClean="0"/>
              <a:t>1/3/23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CA1AE-74B8-5062-0B97-B3A8776AF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5C367-F808-ED54-EB03-C607260B8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1AF5-3B0E-CD4D-91FD-32620D8A2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649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3886A-C16E-6AEC-7503-AC4D7A310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09C771-0F9A-28A6-774C-268DDD9377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D0144-8F10-A1EF-6A5E-A8DC96FA1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E375-64FD-5C47-87DD-F42914FED559}" type="datetimeFigureOut">
              <a:rPr lang="en-US" smtClean="0"/>
              <a:t>1/3/23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30DDF-9463-A556-C088-D11B2409D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2C0A3-C025-2376-97C6-DEC653917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1AF5-3B0E-CD4D-91FD-32620D8A2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68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DD511E-6782-69D3-0057-D578C05A39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CB8175-6637-FD9B-2126-17250A8F19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ADDD3-A979-CE05-3EA4-5338DC4CC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E375-64FD-5C47-87DD-F42914FED559}" type="datetimeFigureOut">
              <a:rPr lang="en-US" smtClean="0"/>
              <a:t>1/3/23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3C5B9-6CFA-A6C2-00EC-997ABA049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2E629-9CF5-6FE9-A684-E68219F85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1AF5-3B0E-CD4D-91FD-32620D8A2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4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06304-00A1-7838-6250-452C008BE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2ED6D-D659-24BD-A6D4-9B12DA10F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0105E-8F1D-54C8-EFB1-179917070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E375-64FD-5C47-87DD-F42914FED559}" type="datetimeFigureOut">
              <a:rPr lang="en-US" smtClean="0"/>
              <a:t>1/3/23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234AE-AAF0-DE3F-D5EB-612913CF0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08E062-0B75-082E-5BD1-621C02FB5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1AF5-3B0E-CD4D-91FD-32620D8A2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89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C043-A50E-6256-BCB1-9EED5DAF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960DB4-E882-C714-2184-11D75ACA4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3466A-2ABF-AEB6-F696-4CA2D81B2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E375-64FD-5C47-87DD-F42914FED559}" type="datetimeFigureOut">
              <a:rPr lang="en-US" smtClean="0"/>
              <a:t>1/3/23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B44C9-2F40-BF28-07F4-DFF9BFE83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66CD1-CD1C-A3EE-C6DF-7AE2B8EE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1AF5-3B0E-CD4D-91FD-32620D8A2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43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E8C4A-684B-2412-AB44-382D8B4C4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96960-AF20-4C6A-3A42-A136B073E4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FADB7C-1F5F-C871-2B83-6C06EA997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2A733F-B1B1-FEA2-15A0-CA1988979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E375-64FD-5C47-87DD-F42914FED559}" type="datetimeFigureOut">
              <a:rPr lang="en-US" smtClean="0"/>
              <a:t>1/3/23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066A33-CC95-C68E-FA82-83D00B2D7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444A7-9122-94F3-9C8F-34B91D6AD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1AF5-3B0E-CD4D-91FD-32620D8A2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59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9BA94-D9E3-5161-9469-7496A35D7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086C82-C952-9D57-83C8-F9E6E3C8B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32C398-B61D-3689-7874-8DA4CDA20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D9F5F6-92C8-80E5-7B1A-84F3208459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FD006E-60B2-72AE-8B3D-B05BFE9DC5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4F26F8-BA23-2809-CFEA-6CB6B5CEB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E375-64FD-5C47-87DD-F42914FED559}" type="datetimeFigureOut">
              <a:rPr lang="en-US" smtClean="0"/>
              <a:t>1/3/23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B3DA9E-747F-BB34-BC48-427EFC21F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B1A7AD-32F3-B303-5A27-3901F305A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1AF5-3B0E-CD4D-91FD-32620D8A2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81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0F6C9-7C85-20F0-DF47-0F03C8E9F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2963F2-0991-987B-193E-D40DFA3EA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E375-64FD-5C47-87DD-F42914FED559}" type="datetimeFigureOut">
              <a:rPr lang="en-US" smtClean="0"/>
              <a:t>1/3/23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2CD1E-C5BF-957C-E948-38E518CDF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48D6A8-1CED-3EB2-E2A6-2CFE64D87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1AF5-3B0E-CD4D-91FD-32620D8A2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18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02D29C-B4BC-417A-78FF-0C727FA9E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E375-64FD-5C47-87DD-F42914FED559}" type="datetimeFigureOut">
              <a:rPr lang="en-US" smtClean="0"/>
              <a:t>1/3/23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6A500-F94F-FCF0-5C2B-2914BB091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1A6CF-20D3-FD59-C89A-6A483EA4D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1AF5-3B0E-CD4D-91FD-32620D8A2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73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27830-F7AB-E63C-68B9-E6B00E92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4FA1B-1CDF-B8F2-6E6B-D84045895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BD2F93-CE5E-AEE8-3F52-FC2C16BD8F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02A7CE-F264-B5BE-C1B5-7ADF001E9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E375-64FD-5C47-87DD-F42914FED559}" type="datetimeFigureOut">
              <a:rPr lang="en-US" smtClean="0"/>
              <a:t>1/3/23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34553-5276-1F80-FA19-05327BBD0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777148-59D2-886D-90F5-ACF39ACEB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1AF5-3B0E-CD4D-91FD-32620D8A2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27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3738D-96F6-3618-DE63-FE43F5B7D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AA05DE-BCC7-D040-3C26-150EF69E7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235451-D158-1CAF-0850-73C5CB1F9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894087-1785-36CF-EA18-A6D85E20E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E375-64FD-5C47-87DD-F42914FED559}" type="datetimeFigureOut">
              <a:rPr lang="en-US" smtClean="0"/>
              <a:t>1/3/23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3B8DE-460D-610E-6A21-A9719FB49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D8900E-3EAD-3FC1-E825-10DA45840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1AF5-3B0E-CD4D-91FD-32620D8A2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32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09244C-116E-D8FF-A5E6-9AE5E50CA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04B883-C1E0-2844-A743-B78D1E61B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04521E-D025-2AC3-5130-0A084D9A54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CE375-64FD-5C47-87DD-F42914FED559}" type="datetimeFigureOut">
              <a:rPr lang="en-US" smtClean="0"/>
              <a:t>1/3/23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C9F77-F025-F696-DBC2-1477E784F7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93C3A-A3B0-2C85-BA5E-02C8D153F0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41AF5-3B0E-CD4D-91FD-32620D8A2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4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1E63A-1365-31F4-81A7-8237292F2B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 Input File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8F3B9B-4421-7870-DBA9-852706D274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406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mpty red chairs in cinema with popcorn and drinks">
            <a:extLst>
              <a:ext uri="{FF2B5EF4-FFF2-40B4-BE49-F238E27FC236}">
                <a16:creationId xmlns:a16="http://schemas.microsoft.com/office/drawing/2014/main" id="{CF617678-B710-88CF-4326-0EDD069346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9800" y="776330"/>
            <a:ext cx="7772400" cy="530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393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lose up of pages of an open book in a bright studio">
            <a:extLst>
              <a:ext uri="{FF2B5EF4-FFF2-40B4-BE49-F238E27FC236}">
                <a16:creationId xmlns:a16="http://schemas.microsoft.com/office/drawing/2014/main" id="{13D19B31-BB8E-72A3-2AF4-12EF240030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9800" y="838200"/>
            <a:ext cx="77724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889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oup of people having fun at music concert">
            <a:extLst>
              <a:ext uri="{FF2B5EF4-FFF2-40B4-BE49-F238E27FC236}">
                <a16:creationId xmlns:a16="http://schemas.microsoft.com/office/drawing/2014/main" id="{F8AD1F41-768E-7792-FF23-DB62FF3AFE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9800" y="842628"/>
            <a:ext cx="7772400" cy="5172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725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Macintosh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 2013 - 2022</vt:lpstr>
      <vt:lpstr>Test Input File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Input File</dc:title>
  <dc:creator>Adam Stamper</dc:creator>
  <cp:lastModifiedBy>Adam Stamper</cp:lastModifiedBy>
  <cp:revision>4</cp:revision>
  <dcterms:created xsi:type="dcterms:W3CDTF">2023-01-03T16:19:25Z</dcterms:created>
  <dcterms:modified xsi:type="dcterms:W3CDTF">2023-01-03T16:24:05Z</dcterms:modified>
</cp:coreProperties>
</file>