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2A0-40DB-95A0-45F7FFFA4AE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2A0-40DB-95A0-45F7FFFA4AE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2A0-40DB-95A0-45F7FFFA4AE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2A0-40DB-95A0-45F7FFFA4AE9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1.2345600000000001</c:v>
                </c:pt>
                <c:pt idx="1">
                  <c:v>2.2999999999999998</c:v>
                </c:pt>
                <c:pt idx="2">
                  <c:v>4.3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43-449E-8130-ECEE91BB7A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45ACE-3FDD-03CE-0A88-B98F7892EB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207BAD-18FE-3263-3F34-6CF2C18118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9DE135-4B88-6A6F-0D92-F3E31209A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EB5F-3A45-482B-8CE1-25CF715882AD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082DC9-539A-7F6B-B17C-CAAE50350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08F8D0-E139-AF42-B148-B99617D3E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C3BBD-2916-412A-91DB-2C5347F82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808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E5421-EE88-9C4C-E06D-04D79D3B3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12D335-E1DB-EF3E-6553-D1A1BA15EA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B4F493-0BA3-8D7C-88C4-B93238075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EB5F-3A45-482B-8CE1-25CF715882AD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F41E36-9775-588B-3065-0EDD69E96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F85489-97CA-8489-AE67-81D7F0D9D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C3BBD-2916-412A-91DB-2C5347F82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345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833CB1-34D6-297C-BBD4-86400E8B8D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4BF820-1C13-3AAD-5064-2AD59190D2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30EDCF-2DB6-4280-5649-1DB9DC3D3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EB5F-3A45-482B-8CE1-25CF715882AD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54B508-D455-03B8-084A-600931793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76422C-F214-27B9-A4CC-74FFA9A37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C3BBD-2916-412A-91DB-2C5347F82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96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AFE39-8070-2C13-19EC-DD66FC753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778EF-BFFF-AAC4-A15F-A5CD58494A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DC7EA8-8F8E-B7D2-197F-38BDDB2A8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EB5F-3A45-482B-8CE1-25CF715882AD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FED981-9500-9A92-A690-07B6971E1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30AD2-B839-5845-120D-7D1345C67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C3BBD-2916-412A-91DB-2C5347F82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495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83EF5-8CB8-B4AC-15C8-C446646DC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5C4BD3-DBE5-CD71-CBC0-583460B5CB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9A1A43-94C5-C974-7151-CBFE6A862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EB5F-3A45-482B-8CE1-25CF715882AD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2DFF43-AC8C-61B5-AA63-FFB8E37F4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D1DFD9-ECD3-310E-6E4E-1B3F47262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C3BBD-2916-412A-91DB-2C5347F82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247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1765C-6C06-AFDC-7B49-9DE9E829C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8D670-C44A-6220-95CA-574EBF3E02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888F08-B432-7658-C38E-446EE9632A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25078F-B7AF-AB5A-F173-D3811E25D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EB5F-3A45-482B-8CE1-25CF715882AD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B25ED9-0D4A-E533-9123-CC5B9F008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AC7A88-A0CD-32D5-D334-9DA9656F0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C3BBD-2916-412A-91DB-2C5347F82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647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906AF-4D49-1DD8-854D-CE19CE7C3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0377D-6D5C-539A-9B77-B522311B9F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2D1BBA-76D5-5696-7730-6B55987680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631294-8B0A-9D6E-DBDD-3F5970AE9F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7A1ED0-09F7-0E48-B780-A7C73432FA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DC7AC0-9711-3CBA-9638-E007F7B98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EB5F-3A45-482B-8CE1-25CF715882AD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6E4338-A6B8-0994-1FEC-4A0008D95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B6CA8B-B19A-A75C-E136-52557C1BF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C3BBD-2916-412A-91DB-2C5347F82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215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703B8-2454-8620-AD62-41F096CA0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569B96-BE76-6150-BE19-1339FA471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EB5F-3A45-482B-8CE1-25CF715882AD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29F9F4-000C-5CC6-10A8-6C9F808E6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7FD9FC-20C4-D0E5-058B-256ADB79A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C3BBD-2916-412A-91DB-2C5347F82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835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53F97A-6ECC-85C1-4A7C-3C662EFA9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EB5F-3A45-482B-8CE1-25CF715882AD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67EC85-F7AE-0F77-D122-1D641482E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88EB74-5CBB-8FF9-1170-27E2B5A4A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C3BBD-2916-412A-91DB-2C5347F82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128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713C3-3A3E-B12D-314E-A4053D437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21A01-70F3-F12A-41AC-0E1B6FA29D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52E6D4-DF24-66D2-FF7B-18568A0FD3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934F3C-8B91-9FB8-623E-00CEE360C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EB5F-3A45-482B-8CE1-25CF715882AD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8980A8-464B-5A00-53ED-0B287BDE8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295A8E-A5C1-7202-A691-D10E7B7FD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C3BBD-2916-412A-91DB-2C5347F82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404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BB74C-05C1-0C72-FAE5-F3DE26C5C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6D386F-81EC-6C52-5425-D00A4A1518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A3A7DF-1AF6-A930-F5D0-000126EB4F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7B71BB-3C54-102E-47AB-DD386408F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EB5F-3A45-482B-8CE1-25CF715882AD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BC46F5-9994-F2D8-2A34-40FBBE6EA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C64A03-ADA0-2CB8-3E81-7A2A8E64D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C3BBD-2916-412A-91DB-2C5347F82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136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7630B0-F506-2840-DCCC-9A0377FFC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10F55A-4716-71ED-5C8B-C331BEA016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D0002C-CF2F-4224-3A9E-98F8C75BF7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0EB5F-3A45-482B-8CE1-25CF715882AD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0DFCCC-5D68-2658-242C-1616DB12D4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624B2F-9F9F-2FCA-E763-6A552EDDC5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C3BBD-2916-412A-91DB-2C5347F82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221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9D228-12FD-D3E1-C42C-D2554D355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Sales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C92970D7-7736-5077-AD63-369709EAEF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812194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48886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Sales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Karthik Gali</dc:creator>
  <cp:lastModifiedBy>Karthik Gali</cp:lastModifiedBy>
  <cp:revision>3</cp:revision>
  <dcterms:created xsi:type="dcterms:W3CDTF">2024-06-03T09:50:53Z</dcterms:created>
  <dcterms:modified xsi:type="dcterms:W3CDTF">2024-06-03T09:56:53Z</dcterms:modified>
</cp:coreProperties>
</file>