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handoutMasterIdLst>
    <p:handoutMasterId r:id="rId13"/>
  </p:handoutMasterIdLst>
  <p:sldIdLst>
    <p:sldId id="256" r:id="rId5"/>
    <p:sldId id="550145267" r:id="rId6"/>
    <p:sldId id="260" r:id="rId7"/>
    <p:sldId id="550145269" r:id="rId8"/>
    <p:sldId id="550145268" r:id="rId9"/>
    <p:sldId id="264" r:id="rId10"/>
    <p:sldId id="550145270" r:id="rId11"/>
  </p:sldIdLst>
  <p:sldSz cx="36576000" cy="2057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1D1D1"/>
    <a:srgbClr val="C0C0C0"/>
    <a:srgbClr val="B8B8B8"/>
    <a:srgbClr val="151617"/>
    <a:srgbClr val="FAC200"/>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91" autoAdjust="0"/>
  </p:normalViewPr>
  <p:slideViewPr>
    <p:cSldViewPr snapToGrid="0">
      <p:cViewPr varScale="1">
        <p:scale>
          <a:sx n="25" d="100"/>
          <a:sy n="25" d="100"/>
        </p:scale>
        <p:origin x="82" y="216"/>
      </p:cViewPr>
      <p:guideLst/>
    </p:cSldViewPr>
  </p:slideViewPr>
  <p:outlineViewPr>
    <p:cViewPr>
      <p:scale>
        <a:sx n="33" d="100"/>
        <a:sy n="33" d="100"/>
      </p:scale>
      <p:origin x="0" y="-1581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3" d="100"/>
          <a:sy n="83" d="100"/>
        </p:scale>
        <p:origin x="221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34FAB7-7DF1-470D-9D24-E6B58A84B80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777346" y="8736014"/>
            <a:ext cx="963023" cy="331788"/>
          </a:xfrm>
          <a:prstGeom prst="rect">
            <a:avLst/>
          </a:prstGeom>
        </p:spPr>
      </p:pic>
      <p:sp>
        <p:nvSpPr>
          <p:cNvPr id="3" name="Date Placeholder 2">
            <a:extLst>
              <a:ext uri="{FF2B5EF4-FFF2-40B4-BE49-F238E27FC236}">
                <a16:creationId xmlns:a16="http://schemas.microsoft.com/office/drawing/2014/main" id="{A0E88521-8FCE-4BCB-8B67-3730585527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C0846B-0977-4E9D-973A-F0EA2C10623B}" type="datetimeFigureOut">
              <a:rPr lang="en-US" smtClean="0">
                <a:latin typeface="NVIDIA Sans" panose="020B0503020203020204" pitchFamily="34" charset="0"/>
                <a:cs typeface="NVIDIA Sans" panose="020B0503020203020204" pitchFamily="34" charset="0"/>
              </a:rPr>
              <a:t>6/24/2024</a:t>
            </a:fld>
            <a:endParaRPr lang="en-US">
              <a:latin typeface="NVIDIA Sans" panose="020B0503020203020204" pitchFamily="34" charset="0"/>
              <a:cs typeface="NVIDIA Sans" panose="020B0503020203020204" pitchFamily="34" charset="0"/>
            </a:endParaRPr>
          </a:p>
        </p:txBody>
      </p:sp>
      <p:sp>
        <p:nvSpPr>
          <p:cNvPr id="5" name="Slide Number Placeholder 4">
            <a:extLst>
              <a:ext uri="{FF2B5EF4-FFF2-40B4-BE49-F238E27FC236}">
                <a16:creationId xmlns:a16="http://schemas.microsoft.com/office/drawing/2014/main" id="{9D0820F8-FB5B-4060-9702-8BB4F61830F9}"/>
              </a:ext>
            </a:extLst>
          </p:cNvPr>
          <p:cNvSpPr>
            <a:spLocks noGrp="1"/>
          </p:cNvSpPr>
          <p:nvPr>
            <p:ph type="sldNum" sz="quarter" idx="3"/>
          </p:nvPr>
        </p:nvSpPr>
        <p:spPr>
          <a:xfrm>
            <a:off x="0" y="8685213"/>
            <a:ext cx="2971800" cy="458787"/>
          </a:xfrm>
          <a:prstGeom prst="rect">
            <a:avLst/>
          </a:prstGeom>
        </p:spPr>
        <p:txBody>
          <a:bodyPr vert="horz" lIns="91440" tIns="45720" rIns="91440" bIns="45720" rtlCol="0" anchor="b"/>
          <a:lstStyle>
            <a:lvl1pPr algn="r">
              <a:defRPr sz="1200"/>
            </a:lvl1pPr>
          </a:lstStyle>
          <a:p>
            <a:pPr algn="l"/>
            <a:fld id="{6212FBFF-564E-4199-8DDC-2B82D308BF1D}" type="slidenum">
              <a:rPr lang="en-US" smtClean="0">
                <a:latin typeface="NVIDIA Sans" panose="020B0503020203020204" pitchFamily="34" charset="0"/>
                <a:cs typeface="NVIDIA Sans" panose="020B0503020203020204" pitchFamily="34" charset="0"/>
              </a:rPr>
              <a:pPr algn="l"/>
              <a:t>‹#›</a:t>
            </a:fld>
            <a:endParaRPr lang="en-US">
              <a:latin typeface="NVIDIA Sans" panose="020B0503020203020204" pitchFamily="34" charset="0"/>
              <a:cs typeface="NVIDIA Sans" panose="020B0503020203020204" pitchFamily="34" charset="0"/>
            </a:endParaRPr>
          </a:p>
        </p:txBody>
      </p:sp>
    </p:spTree>
    <p:extLst>
      <p:ext uri="{BB962C8B-B14F-4D97-AF65-F5344CB8AC3E}">
        <p14:creationId xmlns:p14="http://schemas.microsoft.com/office/powerpoint/2010/main" val="2132078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VIDIA Sans" panose="020B0503020203020204" pitchFamily="34" charset="0"/>
                <a:cs typeface="NVIDIA Sans" panose="020B0503020203020204" pitchFamily="34" charset="0"/>
              </a:defRPr>
            </a:lvl1pPr>
          </a:lstStyle>
          <a:p>
            <a:fld id="{354A8664-169C-4436-81C8-E492002C26A5}" type="datetimeFigureOut">
              <a:rPr lang="en-US" smtClean="0"/>
              <a:pPr/>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0" y="8685213"/>
            <a:ext cx="2971800" cy="458787"/>
          </a:xfrm>
          <a:prstGeom prst="rect">
            <a:avLst/>
          </a:prstGeom>
        </p:spPr>
        <p:txBody>
          <a:bodyPr vert="horz" lIns="91440" tIns="45720" rIns="91440" bIns="45720" rtlCol="0" anchor="b"/>
          <a:lstStyle>
            <a:lvl1pPr algn="l">
              <a:defRPr sz="1200">
                <a:latin typeface="NVIDIA Sans" panose="020B0503020203020204" pitchFamily="34" charset="0"/>
                <a:cs typeface="NVIDIA Sans" panose="020B0503020203020204" pitchFamily="34" charset="0"/>
              </a:defRPr>
            </a:lvl1pPr>
          </a:lstStyle>
          <a:p>
            <a:fld id="{A93AD357-0C40-4436-9D38-C47D60C1C9C1}" type="slidenum">
              <a:rPr lang="en-US" smtClean="0"/>
              <a:pPr/>
              <a:t>‹#›</a:t>
            </a:fld>
            <a:endParaRPr lang="en-US"/>
          </a:p>
        </p:txBody>
      </p:sp>
      <p:pic>
        <p:nvPicPr>
          <p:cNvPr id="8" name="Picture 7">
            <a:extLst>
              <a:ext uri="{FF2B5EF4-FFF2-40B4-BE49-F238E27FC236}">
                <a16:creationId xmlns:a16="http://schemas.microsoft.com/office/drawing/2014/main" id="{EE23E2AA-C3B7-40F1-8870-35AD3374F0C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777346" y="8736014"/>
            <a:ext cx="963023" cy="331788"/>
          </a:xfrm>
          <a:prstGeom prst="rect">
            <a:avLst/>
          </a:prstGeom>
        </p:spPr>
      </p:pic>
    </p:spTree>
    <p:extLst>
      <p:ext uri="{BB962C8B-B14F-4D97-AF65-F5344CB8AC3E}">
        <p14:creationId xmlns:p14="http://schemas.microsoft.com/office/powerpoint/2010/main" val="401893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VIDIA Sans" panose="020B0503020203020204" pitchFamily="34" charset="0"/>
        <a:ea typeface="+mn-ea"/>
        <a:cs typeface="NVIDIA Sans" panose="020B0503020203020204" pitchFamily="34" charset="0"/>
      </a:defRPr>
    </a:lvl1pPr>
    <a:lvl2pPr marL="457200" algn="l" defTabSz="914400" rtl="0" eaLnBrk="1" latinLnBrk="0" hangingPunct="1">
      <a:defRPr sz="1200" kern="1200">
        <a:solidFill>
          <a:schemeClr val="tx1"/>
        </a:solidFill>
        <a:latin typeface="NVIDIA Sans" panose="020B0503020203020204" pitchFamily="34" charset="0"/>
        <a:ea typeface="+mn-ea"/>
        <a:cs typeface="NVIDIA Sans" panose="020B0503020203020204" pitchFamily="34" charset="0"/>
      </a:defRPr>
    </a:lvl2pPr>
    <a:lvl3pPr marL="914400" algn="l" defTabSz="914400" rtl="0" eaLnBrk="1" latinLnBrk="0" hangingPunct="1">
      <a:defRPr sz="1200" kern="1200">
        <a:solidFill>
          <a:schemeClr val="tx1"/>
        </a:solidFill>
        <a:latin typeface="NVIDIA Sans" panose="020B0503020203020204" pitchFamily="34" charset="0"/>
        <a:ea typeface="+mn-ea"/>
        <a:cs typeface="NVIDIA Sans" panose="020B0503020203020204" pitchFamily="34" charset="0"/>
      </a:defRPr>
    </a:lvl3pPr>
    <a:lvl4pPr marL="1371600" algn="l" defTabSz="914400" rtl="0" eaLnBrk="1" latinLnBrk="0" hangingPunct="1">
      <a:defRPr sz="1200" kern="1200">
        <a:solidFill>
          <a:schemeClr val="tx1"/>
        </a:solidFill>
        <a:latin typeface="NVIDIA Sans" panose="020B0503020203020204" pitchFamily="34" charset="0"/>
        <a:ea typeface="+mn-ea"/>
        <a:cs typeface="NVIDIA Sans" panose="020B0503020203020204" pitchFamily="34" charset="0"/>
      </a:defRPr>
    </a:lvl4pPr>
    <a:lvl5pPr marL="1828800" algn="l" defTabSz="914400" rtl="0" eaLnBrk="1" latinLnBrk="0" hangingPunct="1">
      <a:defRPr sz="1200" kern="1200">
        <a:solidFill>
          <a:schemeClr val="tx1"/>
        </a:solidFill>
        <a:latin typeface="NVIDIA Sans" panose="020B0503020203020204" pitchFamily="34" charset="0"/>
        <a:ea typeface="+mn-ea"/>
        <a:cs typeface="NVIDIA Sans" panose="020B0503020203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This presentation was automatically generated by PowerPoint Copilot based on content found in this document:
https://nvidia.sharepoint.com/sites/NBU-Adv-Dev-Professionals/Shared%20Documents/General/Projects/Galen/Collector/RedFish/redfish%20contrib%20proposal.docx
AI-generated content may be incorrect.</a:t>
            </a:r>
          </a:p>
        </p:txBody>
      </p:sp>
      <p:sp>
        <p:nvSpPr>
          <p:cNvPr id="4" name="Slide Number Placeholder 3"/>
          <p:cNvSpPr>
            <a:spLocks noGrp="1"/>
          </p:cNvSpPr>
          <p:nvPr>
            <p:ph type="sldNum" sz="quarter" idx="5"/>
          </p:nvPr>
        </p:nvSpPr>
        <p:spPr/>
        <p:txBody>
          <a:bodyPr/>
          <a:lstStyle/>
          <a:p>
            <a:fld id="{A93AD357-0C40-4436-9D38-C47D60C1C9C1}" type="slidenum">
              <a:rPr lang="en-US" smtClean="0"/>
              <a:pPr/>
              <a:t>1</a:t>
            </a:fld>
            <a:endParaRPr lang="en-US"/>
          </a:p>
        </p:txBody>
      </p:sp>
    </p:spTree>
    <p:extLst>
      <p:ext uri="{BB962C8B-B14F-4D97-AF65-F5344CB8AC3E}">
        <p14:creationId xmlns:p14="http://schemas.microsoft.com/office/powerpoint/2010/main" val="2587821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Redfish is being adopted and deployed by major server vendors such as Dell EMC, HPE, and Lenovo, as well as cloud providers like Microsoft Azure, Google Cloud, AWS, and IBM Cloud. It's also being used in open-source solutions and by standardization organizations, among others.
Original Content:
Today, Redfish is seeing widespread adoption and deployment by:
·         Major server vendors, e.g. Dell EMC, HPE, Lenovo, etc.
·         Cloud providers, e.g. Microsoft Azure, Google Cloud, AWS, IBM cloud.
·         Open-source solutions
·         Standardization organizations
·         Etc.
</a:t>
            </a:r>
          </a:p>
        </p:txBody>
      </p:sp>
      <p:sp>
        <p:nvSpPr>
          <p:cNvPr id="4" name="Slide Number Placeholder 3"/>
          <p:cNvSpPr>
            <a:spLocks noGrp="1"/>
          </p:cNvSpPr>
          <p:nvPr>
            <p:ph type="sldNum" sz="quarter" idx="5"/>
          </p:nvPr>
        </p:nvSpPr>
        <p:spPr/>
        <p:txBody>
          <a:bodyPr/>
          <a:lstStyle/>
          <a:p>
            <a:fld id="{A93AD357-0C40-4436-9D38-C47D60C1C9C1}" type="slidenum">
              <a:rPr lang="en-US" smtClean="0"/>
              <a:pPr/>
              <a:t>3</a:t>
            </a:fld>
            <a:endParaRPr lang="en-US"/>
          </a:p>
        </p:txBody>
      </p:sp>
    </p:spTree>
    <p:extLst>
      <p:ext uri="{BB962C8B-B14F-4D97-AF65-F5344CB8AC3E}">
        <p14:creationId xmlns:p14="http://schemas.microsoft.com/office/powerpoint/2010/main" val="2573098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Redfish is being adopted and deployed by major server vendors such as Dell EMC, HPE, and Lenovo, as well as cloud providers like Microsoft Azure, Google Cloud, AWS, and IBM Cloud. It's also being used in open-source solutions and by standardization organizations, among others.
Original Content:
Today, Redfish is seeing widespread adoption and deployment by:
·         Major server vendors, e.g. Dell EMC, HPE, Lenovo, etc.
·         Cloud providers, e.g. Microsoft Azure, Google Cloud, AWS, IBM cloud.
·         Open-source solutions
·         Standardization organizations
·         Etc.
</a:t>
            </a:r>
          </a:p>
        </p:txBody>
      </p:sp>
      <p:sp>
        <p:nvSpPr>
          <p:cNvPr id="4" name="Slide Number Placeholder 3"/>
          <p:cNvSpPr>
            <a:spLocks noGrp="1"/>
          </p:cNvSpPr>
          <p:nvPr>
            <p:ph type="sldNum" sz="quarter" idx="5"/>
          </p:nvPr>
        </p:nvSpPr>
        <p:spPr/>
        <p:txBody>
          <a:bodyPr/>
          <a:lstStyle/>
          <a:p>
            <a:fld id="{A93AD357-0C40-4436-9D38-C47D60C1C9C1}" type="slidenum">
              <a:rPr lang="en-US" smtClean="0"/>
              <a:pPr/>
              <a:t>4</a:t>
            </a:fld>
            <a:endParaRPr lang="en-US"/>
          </a:p>
        </p:txBody>
      </p:sp>
    </p:spTree>
    <p:extLst>
      <p:ext uri="{BB962C8B-B14F-4D97-AF65-F5344CB8AC3E}">
        <p14:creationId xmlns:p14="http://schemas.microsoft.com/office/powerpoint/2010/main" val="1505846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Redfish is being adopted and deployed by major server vendors such as Dell EMC, HPE, and Lenovo, as well as cloud providers like Microsoft Azure, Google Cloud, AWS, and IBM Cloud. It's also being used in open-source solutions and by standardization organizations, among others.
Original Content:
Today, Redfish is seeing widespread adoption and deployment by:
·         Major server vendors, e.g. Dell EMC, HPE, Lenovo, etc.
·         Cloud providers, e.g. Microsoft Azure, Google Cloud, AWS, IBM cloud.
·         Open-source solutions
·         Standardization organizations
·         Etc.
</a:t>
            </a:r>
          </a:p>
        </p:txBody>
      </p:sp>
      <p:sp>
        <p:nvSpPr>
          <p:cNvPr id="4" name="Slide Number Placeholder 3"/>
          <p:cNvSpPr>
            <a:spLocks noGrp="1"/>
          </p:cNvSpPr>
          <p:nvPr>
            <p:ph type="sldNum" sz="quarter" idx="5"/>
          </p:nvPr>
        </p:nvSpPr>
        <p:spPr/>
        <p:txBody>
          <a:bodyPr/>
          <a:lstStyle/>
          <a:p>
            <a:fld id="{A93AD357-0C40-4436-9D38-C47D60C1C9C1}" type="slidenum">
              <a:rPr lang="en-US" smtClean="0"/>
              <a:pPr/>
              <a:t>5</a:t>
            </a:fld>
            <a:endParaRPr lang="en-US"/>
          </a:p>
        </p:txBody>
      </p:sp>
    </p:spTree>
    <p:extLst>
      <p:ext uri="{BB962C8B-B14F-4D97-AF65-F5344CB8AC3E}">
        <p14:creationId xmlns:p14="http://schemas.microsoft.com/office/powerpoint/2010/main" val="151176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This slide presents the configuration of the Redfish Receiver. The global collection interval is set to 10 seconds. The server name and hostname are specified, along with collections and properties. Multiple servers can be listed, including their properties such as the Redfish version.
Original Content:
receivers:
redfishreceiver:
global:
collection_interval: 10s
servers:
- &lt;server name&gt;:
hostname: &lt;hostname or address&gt;
collections:
-
servers:
- &lt;server name #1&gt;
- &lt;server name #2&gt;
- …
properties:
- /redfish/v1
- …
</a:t>
            </a:r>
          </a:p>
        </p:txBody>
      </p:sp>
      <p:sp>
        <p:nvSpPr>
          <p:cNvPr id="4" name="Slide Number Placeholder 3"/>
          <p:cNvSpPr>
            <a:spLocks noGrp="1"/>
          </p:cNvSpPr>
          <p:nvPr>
            <p:ph type="sldNum" sz="quarter" idx="5"/>
          </p:nvPr>
        </p:nvSpPr>
        <p:spPr/>
        <p:txBody>
          <a:bodyPr/>
          <a:lstStyle/>
          <a:p>
            <a:fld id="{A93AD357-0C40-4436-9D38-C47D60C1C9C1}" type="slidenum">
              <a:rPr lang="en-US" smtClean="0"/>
              <a:pPr/>
              <a:t>6</a:t>
            </a:fld>
            <a:endParaRPr lang="en-US"/>
          </a:p>
        </p:txBody>
      </p:sp>
    </p:spTree>
    <p:extLst>
      <p:ext uri="{BB962C8B-B14F-4D97-AF65-F5344CB8AC3E}">
        <p14:creationId xmlns:p14="http://schemas.microsoft.com/office/powerpoint/2010/main" val="2450917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Redfish is being adopted and deployed by major server vendors such as Dell EMC, HPE, and Lenovo, as well as cloud providers like Microsoft Azure, Google Cloud, AWS, and IBM Cloud. It's also being used in open-source solutions and by standardization organizations, among others.
Original Content:
Today, Redfish is seeing widespread adoption and deployment by:
·         Major server vendors, e.g. Dell EMC, HPE, Lenovo, etc.
·         Cloud providers, e.g. Microsoft Azure, Google Cloud, AWS, IBM cloud.
·         Open-source solutions
·         Standardization organizations
·         Etc.
</a:t>
            </a:r>
          </a:p>
        </p:txBody>
      </p:sp>
      <p:sp>
        <p:nvSpPr>
          <p:cNvPr id="4" name="Slide Number Placeholder 3"/>
          <p:cNvSpPr>
            <a:spLocks noGrp="1"/>
          </p:cNvSpPr>
          <p:nvPr>
            <p:ph type="sldNum" sz="quarter" idx="5"/>
          </p:nvPr>
        </p:nvSpPr>
        <p:spPr/>
        <p:txBody>
          <a:bodyPr/>
          <a:lstStyle/>
          <a:p>
            <a:fld id="{A93AD357-0C40-4436-9D38-C47D60C1C9C1}" type="slidenum">
              <a:rPr lang="en-US" smtClean="0"/>
              <a:pPr/>
              <a:t>7</a:t>
            </a:fld>
            <a:endParaRPr lang="en-US"/>
          </a:p>
        </p:txBody>
      </p:sp>
    </p:spTree>
    <p:extLst>
      <p:ext uri="{BB962C8B-B14F-4D97-AF65-F5344CB8AC3E}">
        <p14:creationId xmlns:p14="http://schemas.microsoft.com/office/powerpoint/2010/main" val="2344846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een and white background&#10;&#10;Description automatically generated">
            <a:extLst>
              <a:ext uri="{FF2B5EF4-FFF2-40B4-BE49-F238E27FC236}">
                <a16:creationId xmlns:a16="http://schemas.microsoft.com/office/drawing/2014/main" id="{07D900F6-F9C5-E13E-B321-472E2C064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pic>
        <p:nvPicPr>
          <p:cNvPr id="3" name="Picture 2" descr="A picture containing graphics, logo, symbol, graphic design&#10;&#10;Description automatically generated">
            <a:extLst>
              <a:ext uri="{FF2B5EF4-FFF2-40B4-BE49-F238E27FC236}">
                <a16:creationId xmlns:a16="http://schemas.microsoft.com/office/drawing/2014/main" id="{AC2F1390-BF3D-835C-3CE7-1F9507746C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125" y="773531"/>
            <a:ext cx="8365991" cy="2882310"/>
          </a:xfrm>
          <a:prstGeom prst="rect">
            <a:avLst/>
          </a:prstGeom>
        </p:spPr>
      </p:pic>
      <p:sp>
        <p:nvSpPr>
          <p:cNvPr id="2" name="Title 1">
            <a:extLst>
              <a:ext uri="{FF2B5EF4-FFF2-40B4-BE49-F238E27FC236}">
                <a16:creationId xmlns:a16="http://schemas.microsoft.com/office/drawing/2014/main" id="{67BDD93D-C8D9-AAAA-C193-4F162992EEF0}"/>
              </a:ext>
            </a:extLst>
          </p:cNvPr>
          <p:cNvSpPr>
            <a:spLocks noGrp="1"/>
          </p:cNvSpPr>
          <p:nvPr>
            <p:ph type="ctrTitle" hasCustomPrompt="1"/>
          </p:nvPr>
        </p:nvSpPr>
        <p:spPr>
          <a:xfrm>
            <a:off x="1513012" y="2983577"/>
            <a:ext cx="19282214" cy="4937760"/>
          </a:xfrm>
        </p:spPr>
        <p:txBody>
          <a:bodyPr anchor="b">
            <a:normAutofit/>
          </a:bodyPr>
          <a:lstStyle>
            <a:lvl1pPr algn="l">
              <a:defRPr sz="8800" b="1" cap="none" baseline="0">
                <a:latin typeface="NVIDIA Sans" panose="020B0503020203020204" pitchFamily="34" charset="0"/>
                <a:cs typeface="NVIDIA Sans" panose="020B0503020203020204" pitchFamily="34" charset="0"/>
              </a:defRPr>
            </a:lvl1pPr>
          </a:lstStyle>
          <a:p>
            <a:r>
              <a:rPr lang="en-US" dirty="0"/>
              <a:t>Click to Add Title</a:t>
            </a:r>
          </a:p>
        </p:txBody>
      </p:sp>
      <p:sp>
        <p:nvSpPr>
          <p:cNvPr id="7" name="Subtitle 2">
            <a:extLst>
              <a:ext uri="{FF2B5EF4-FFF2-40B4-BE49-F238E27FC236}">
                <a16:creationId xmlns:a16="http://schemas.microsoft.com/office/drawing/2014/main" id="{84FDDD85-BD02-911B-1C62-433286994A1E}"/>
              </a:ext>
            </a:extLst>
          </p:cNvPr>
          <p:cNvSpPr>
            <a:spLocks noGrp="1"/>
          </p:cNvSpPr>
          <p:nvPr>
            <p:ph type="subTitle" idx="1" hasCustomPrompt="1"/>
          </p:nvPr>
        </p:nvSpPr>
        <p:spPr>
          <a:xfrm>
            <a:off x="1513012" y="7941727"/>
            <a:ext cx="19282214" cy="1703832"/>
          </a:xfrm>
          <a:prstGeom prst="rect">
            <a:avLst/>
          </a:prstGeom>
        </p:spPr>
        <p:txBody>
          <a:bodyPr>
            <a:normAutofit/>
          </a:bodyPr>
          <a:lstStyle>
            <a:lvl1pPr marL="0" indent="0" algn="l">
              <a:buNone/>
              <a:defRPr sz="4400" b="0" cap="none" baseline="0">
                <a:solidFill>
                  <a:schemeClr val="bg1"/>
                </a:solidFill>
                <a:latin typeface="NVIDIA Sans" panose="020B0503020203020204" pitchFamily="34" charset="0"/>
                <a:cs typeface="NVIDIA Sans" panose="020B0503020203020204" pitchFamily="34" charset="0"/>
              </a:defRPr>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dirty="0"/>
              <a:t>Click to Add Subtitle/Name/Date</a:t>
            </a:r>
          </a:p>
        </p:txBody>
      </p:sp>
    </p:spTree>
    <p:extLst>
      <p:ext uri="{BB962C8B-B14F-4D97-AF65-F5344CB8AC3E}">
        <p14:creationId xmlns:p14="http://schemas.microsoft.com/office/powerpoint/2010/main" val="1478713325"/>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eft - Text Right">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9ECDE791-270C-BF8C-81C1-76A0831C1A19}"/>
              </a:ext>
            </a:extLst>
          </p:cNvPr>
          <p:cNvSpPr>
            <a:spLocks noGrp="1"/>
          </p:cNvSpPr>
          <p:nvPr>
            <p:ph type="pic" sz="quarter" idx="12"/>
          </p:nvPr>
        </p:nvSpPr>
        <p:spPr>
          <a:xfrm>
            <a:off x="0" y="0"/>
            <a:ext cx="16413163"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NVIDIA Sans" panose="020B0503020203020204" pitchFamily="34" charset="0"/>
              </a:defRPr>
            </a:lvl1pPr>
          </a:lstStyle>
          <a:p>
            <a:pPr marL="685800" lvl="0" indent="-685800" algn="ctr"/>
            <a:r>
              <a:rPr lang="en-US"/>
              <a:t>Click icon to add picture</a:t>
            </a:r>
          </a:p>
        </p:txBody>
      </p:sp>
      <p:sp>
        <p:nvSpPr>
          <p:cNvPr id="14" name="Title 1">
            <a:extLst>
              <a:ext uri="{FF2B5EF4-FFF2-40B4-BE49-F238E27FC236}">
                <a16:creationId xmlns:a16="http://schemas.microsoft.com/office/drawing/2014/main" id="{B145783C-AD8B-1C6E-6189-2C6A7ED49ED5}"/>
              </a:ext>
            </a:extLst>
          </p:cNvPr>
          <p:cNvSpPr>
            <a:spLocks noGrp="1"/>
          </p:cNvSpPr>
          <p:nvPr>
            <p:ph type="title" hasCustomPrompt="1"/>
          </p:nvPr>
        </p:nvSpPr>
        <p:spPr>
          <a:xfrm>
            <a:off x="19129248" y="302065"/>
            <a:ext cx="14639544" cy="3365695"/>
          </a:xfrm>
        </p:spPr>
        <p:txBody>
          <a:bodyPr>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15" name="Content Placeholder 2">
            <a:extLst>
              <a:ext uri="{FF2B5EF4-FFF2-40B4-BE49-F238E27FC236}">
                <a16:creationId xmlns:a16="http://schemas.microsoft.com/office/drawing/2014/main" id="{27C7C90A-73D6-E171-33CA-4E89BA293C60}"/>
              </a:ext>
            </a:extLst>
          </p:cNvPr>
          <p:cNvSpPr>
            <a:spLocks noGrp="1"/>
          </p:cNvSpPr>
          <p:nvPr>
            <p:ph idx="1" hasCustomPrompt="1"/>
          </p:nvPr>
        </p:nvSpPr>
        <p:spPr>
          <a:xfrm>
            <a:off x="19129248" y="6988192"/>
            <a:ext cx="14639544" cy="11345523"/>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a:extLst>
              <a:ext uri="{FF2B5EF4-FFF2-40B4-BE49-F238E27FC236}">
                <a16:creationId xmlns:a16="http://schemas.microsoft.com/office/drawing/2014/main" id="{293474C4-48DE-3777-A7E6-66A14FC6BB37}"/>
              </a:ext>
            </a:extLst>
          </p:cNvPr>
          <p:cNvSpPr>
            <a:spLocks noGrp="1"/>
          </p:cNvSpPr>
          <p:nvPr>
            <p:ph type="body" sz="quarter" idx="10" hasCustomPrompt="1"/>
          </p:nvPr>
        </p:nvSpPr>
        <p:spPr>
          <a:xfrm>
            <a:off x="19129248" y="3731768"/>
            <a:ext cx="14639544" cy="1408176"/>
          </a:xfrm>
          <a:prstGeom prst="rect">
            <a:avLst/>
          </a:prstGeom>
        </p:spPr>
        <p:txBody>
          <a:bodyPr/>
          <a:lstStyle>
            <a:lvl1pPr marL="0" indent="0" algn="l">
              <a:spcBef>
                <a:spcPts val="600"/>
              </a:spcBef>
              <a:spcAft>
                <a:spcPts val="600"/>
              </a:spcAft>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edit text styles</a:t>
            </a:r>
          </a:p>
        </p:txBody>
      </p:sp>
      <p:cxnSp>
        <p:nvCxnSpPr>
          <p:cNvPr id="17" name="Straight Connector 16">
            <a:extLst>
              <a:ext uri="{FF2B5EF4-FFF2-40B4-BE49-F238E27FC236}">
                <a16:creationId xmlns:a16="http://schemas.microsoft.com/office/drawing/2014/main" id="{71FA87B4-E089-FC07-89C2-EA0620853B79}"/>
              </a:ext>
            </a:extLst>
          </p:cNvPr>
          <p:cNvCxnSpPr>
            <a:cxnSpLocks/>
          </p:cNvCxnSpPr>
          <p:nvPr userDrawn="1"/>
        </p:nvCxnSpPr>
        <p:spPr>
          <a:xfrm>
            <a:off x="16413162" y="5693228"/>
            <a:ext cx="17282478"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941307"/>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Left - Text Right NO SUBTITL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F02E9B9-4BF5-6080-A68D-577B3CFA3984}"/>
              </a:ext>
            </a:extLst>
          </p:cNvPr>
          <p:cNvSpPr>
            <a:spLocks noGrp="1"/>
          </p:cNvSpPr>
          <p:nvPr>
            <p:ph idx="1" hasCustomPrompt="1"/>
          </p:nvPr>
        </p:nvSpPr>
        <p:spPr>
          <a:xfrm>
            <a:off x="19129248" y="6988192"/>
            <a:ext cx="14639544" cy="11345523"/>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18D73545-7C20-075B-2C1C-DF7F4214DAD6}"/>
              </a:ext>
            </a:extLst>
          </p:cNvPr>
          <p:cNvCxnSpPr>
            <a:cxnSpLocks/>
          </p:cNvCxnSpPr>
          <p:nvPr userDrawn="1"/>
        </p:nvCxnSpPr>
        <p:spPr>
          <a:xfrm>
            <a:off x="16413162" y="5693228"/>
            <a:ext cx="17282478"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A42E39E-F558-16B2-B1CE-93D204E3455A}"/>
              </a:ext>
            </a:extLst>
          </p:cNvPr>
          <p:cNvSpPr>
            <a:spLocks noGrp="1"/>
          </p:cNvSpPr>
          <p:nvPr>
            <p:ph type="title" hasCustomPrompt="1"/>
          </p:nvPr>
        </p:nvSpPr>
        <p:spPr>
          <a:xfrm>
            <a:off x="19129248" y="1218776"/>
            <a:ext cx="14639544" cy="3365695"/>
          </a:xfrm>
        </p:spPr>
        <p:txBody>
          <a:bodyPr>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6" name="Picture Placeholder 5">
            <a:extLst>
              <a:ext uri="{FF2B5EF4-FFF2-40B4-BE49-F238E27FC236}">
                <a16:creationId xmlns:a16="http://schemas.microsoft.com/office/drawing/2014/main" id="{E16075D2-4650-7EB1-4F7E-447F77C06521}"/>
              </a:ext>
            </a:extLst>
          </p:cNvPr>
          <p:cNvSpPr>
            <a:spLocks noGrp="1"/>
          </p:cNvSpPr>
          <p:nvPr>
            <p:ph type="pic" sz="quarter" idx="12"/>
          </p:nvPr>
        </p:nvSpPr>
        <p:spPr>
          <a:xfrm>
            <a:off x="0" y="0"/>
            <a:ext cx="16413163"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NVIDIA Sans" panose="020B0503020203020204" pitchFamily="34" charset="0"/>
              </a:defRPr>
            </a:lvl1pPr>
          </a:lstStyle>
          <a:p>
            <a:pPr marL="685800" lvl="0" indent="-685800" algn="ctr"/>
            <a:r>
              <a:rPr lang="en-US"/>
              <a:t>Click icon to add picture</a:t>
            </a:r>
          </a:p>
        </p:txBody>
      </p:sp>
    </p:spTree>
    <p:extLst>
      <p:ext uri="{BB962C8B-B14F-4D97-AF65-F5344CB8AC3E}">
        <p14:creationId xmlns:p14="http://schemas.microsoft.com/office/powerpoint/2010/main" val="690247437"/>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Right - Tex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B60F29-EAFD-D95F-11A7-522A796CA55D}"/>
              </a:ext>
            </a:extLst>
          </p:cNvPr>
          <p:cNvSpPr/>
          <p:nvPr userDrawn="1"/>
        </p:nvSpPr>
        <p:spPr>
          <a:xfrm>
            <a:off x="32964120" y="18928080"/>
            <a:ext cx="3611880"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17" name="Picture Placeholder 5">
            <a:extLst>
              <a:ext uri="{FF2B5EF4-FFF2-40B4-BE49-F238E27FC236}">
                <a16:creationId xmlns:a16="http://schemas.microsoft.com/office/drawing/2014/main" id="{EF5E0159-2062-54D4-B444-4F04EED230CD}"/>
              </a:ext>
            </a:extLst>
          </p:cNvPr>
          <p:cNvSpPr>
            <a:spLocks noGrp="1"/>
          </p:cNvSpPr>
          <p:nvPr>
            <p:ph type="pic" sz="quarter" idx="13"/>
          </p:nvPr>
        </p:nvSpPr>
        <p:spPr>
          <a:xfrm>
            <a:off x="20162837" y="0"/>
            <a:ext cx="16413163"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NVIDIA Sans" panose="020B0503020203020204" pitchFamily="34" charset="0"/>
              </a:defRPr>
            </a:lvl1pPr>
          </a:lstStyle>
          <a:p>
            <a:pPr marL="685800" lvl="0" indent="-685800" algn="ctr"/>
            <a:r>
              <a:rPr lang="en-US"/>
              <a:t>Click icon to add picture</a:t>
            </a:r>
          </a:p>
        </p:txBody>
      </p:sp>
      <p:sp>
        <p:nvSpPr>
          <p:cNvPr id="10" name="Title 1">
            <a:extLst>
              <a:ext uri="{FF2B5EF4-FFF2-40B4-BE49-F238E27FC236}">
                <a16:creationId xmlns:a16="http://schemas.microsoft.com/office/drawing/2014/main" id="{51A7D3A0-47E2-AF7B-E89C-6F90C67A8992}"/>
              </a:ext>
            </a:extLst>
          </p:cNvPr>
          <p:cNvSpPr>
            <a:spLocks noGrp="1"/>
          </p:cNvSpPr>
          <p:nvPr>
            <p:ph type="title" hasCustomPrompt="1"/>
          </p:nvPr>
        </p:nvSpPr>
        <p:spPr>
          <a:xfrm>
            <a:off x="2596896" y="302065"/>
            <a:ext cx="14639544" cy="3365695"/>
          </a:xfrm>
        </p:spPr>
        <p:txBody>
          <a:bodyPr>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11" name="Content Placeholder 2">
            <a:extLst>
              <a:ext uri="{FF2B5EF4-FFF2-40B4-BE49-F238E27FC236}">
                <a16:creationId xmlns:a16="http://schemas.microsoft.com/office/drawing/2014/main" id="{67F9A406-CE29-3A8D-BC16-6BD86203C8EA}"/>
              </a:ext>
            </a:extLst>
          </p:cNvPr>
          <p:cNvSpPr>
            <a:spLocks noGrp="1"/>
          </p:cNvSpPr>
          <p:nvPr>
            <p:ph idx="1" hasCustomPrompt="1"/>
          </p:nvPr>
        </p:nvSpPr>
        <p:spPr>
          <a:xfrm>
            <a:off x="2596896" y="6988192"/>
            <a:ext cx="14639544" cy="11345523"/>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7">
            <a:extLst>
              <a:ext uri="{FF2B5EF4-FFF2-40B4-BE49-F238E27FC236}">
                <a16:creationId xmlns:a16="http://schemas.microsoft.com/office/drawing/2014/main" id="{26CCF06A-1AE0-649C-7FD4-A4AD4CCADDBA}"/>
              </a:ext>
            </a:extLst>
          </p:cNvPr>
          <p:cNvSpPr>
            <a:spLocks noGrp="1"/>
          </p:cNvSpPr>
          <p:nvPr>
            <p:ph type="body" sz="quarter" idx="10" hasCustomPrompt="1"/>
          </p:nvPr>
        </p:nvSpPr>
        <p:spPr>
          <a:xfrm>
            <a:off x="2596896" y="3731768"/>
            <a:ext cx="14639544" cy="1408176"/>
          </a:xfrm>
          <a:prstGeom prst="rect">
            <a:avLst/>
          </a:prstGeom>
        </p:spPr>
        <p:txBody>
          <a:bodyPr/>
          <a:lstStyle>
            <a:lvl1pPr marL="0" indent="0" algn="l">
              <a:spcBef>
                <a:spcPts val="600"/>
              </a:spcBef>
              <a:spcAft>
                <a:spcPts val="600"/>
              </a:spcAft>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edit text styles</a:t>
            </a:r>
          </a:p>
        </p:txBody>
      </p:sp>
      <p:grpSp>
        <p:nvGrpSpPr>
          <p:cNvPr id="8" name="Group 7">
            <a:extLst>
              <a:ext uri="{FF2B5EF4-FFF2-40B4-BE49-F238E27FC236}">
                <a16:creationId xmlns:a16="http://schemas.microsoft.com/office/drawing/2014/main" id="{9028BF97-25AA-1462-7737-C9F688962248}"/>
              </a:ext>
            </a:extLst>
          </p:cNvPr>
          <p:cNvGrpSpPr/>
          <p:nvPr userDrawn="1"/>
        </p:nvGrpSpPr>
        <p:grpSpPr>
          <a:xfrm>
            <a:off x="0" y="19504414"/>
            <a:ext cx="2330569" cy="1082936"/>
            <a:chOff x="0" y="19504414"/>
            <a:chExt cx="2330569" cy="1082936"/>
          </a:xfrm>
        </p:grpSpPr>
        <p:sp>
          <p:nvSpPr>
            <p:cNvPr id="14" name="Rectangle 13">
              <a:extLst>
                <a:ext uri="{FF2B5EF4-FFF2-40B4-BE49-F238E27FC236}">
                  <a16:creationId xmlns:a16="http://schemas.microsoft.com/office/drawing/2014/main" id="{7DE7F96C-8641-759A-C4B4-91D493A323B7}"/>
                </a:ext>
              </a:extLst>
            </p:cNvPr>
            <p:cNvSpPr/>
            <p:nvPr userDrawn="1"/>
          </p:nvSpPr>
          <p:spPr>
            <a:xfrm>
              <a:off x="0" y="19697679"/>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pic>
          <p:nvPicPr>
            <p:cNvPr id="15" name="Picture 14" descr="A picture containing shape&#10;&#10;Description automatically generated">
              <a:extLst>
                <a:ext uri="{FF2B5EF4-FFF2-40B4-BE49-F238E27FC236}">
                  <a16:creationId xmlns:a16="http://schemas.microsoft.com/office/drawing/2014/main" id="{D2AD3A61-7583-56FE-D581-B662F99B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131" y="19504414"/>
              <a:ext cx="2003438" cy="690238"/>
            </a:xfrm>
            <a:prstGeom prst="rect">
              <a:avLst/>
            </a:prstGeom>
          </p:spPr>
        </p:pic>
      </p:grpSp>
      <p:cxnSp>
        <p:nvCxnSpPr>
          <p:cNvPr id="16" name="Straight Connector 15">
            <a:extLst>
              <a:ext uri="{FF2B5EF4-FFF2-40B4-BE49-F238E27FC236}">
                <a16:creationId xmlns:a16="http://schemas.microsoft.com/office/drawing/2014/main" id="{8B55D1BC-2F32-1320-2F7E-E97C10EFE149}"/>
              </a:ext>
            </a:extLst>
          </p:cNvPr>
          <p:cNvCxnSpPr>
            <a:cxnSpLocks/>
          </p:cNvCxnSpPr>
          <p:nvPr userDrawn="1"/>
        </p:nvCxnSpPr>
        <p:spPr>
          <a:xfrm>
            <a:off x="0" y="5693228"/>
            <a:ext cx="1723644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758283"/>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DING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3CD4AC-6599-9139-48AD-37DCAEFC9C0F}"/>
              </a:ext>
            </a:extLst>
          </p:cNvPr>
          <p:cNvSpPr/>
          <p:nvPr userDrawn="1"/>
        </p:nvSpPr>
        <p:spPr>
          <a:xfrm>
            <a:off x="32689800" y="18333715"/>
            <a:ext cx="3886200" cy="2240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10" name="Title 1">
            <a:extLst>
              <a:ext uri="{FF2B5EF4-FFF2-40B4-BE49-F238E27FC236}">
                <a16:creationId xmlns:a16="http://schemas.microsoft.com/office/drawing/2014/main" id="{AF8CE70B-4A73-2CDA-4106-8F959E357877}"/>
              </a:ext>
            </a:extLst>
          </p:cNvPr>
          <p:cNvSpPr>
            <a:spLocks noGrp="1"/>
          </p:cNvSpPr>
          <p:nvPr>
            <p:ph type="title" hasCustomPrompt="1"/>
          </p:nvPr>
        </p:nvSpPr>
        <p:spPr>
          <a:xfrm>
            <a:off x="2596896" y="302065"/>
            <a:ext cx="14639544" cy="3365695"/>
          </a:xfrm>
        </p:spPr>
        <p:txBody>
          <a:bodyPr>
            <a:normAutofit/>
          </a:bodyPr>
          <a:lstStyle>
            <a:lvl1pPr algn="l">
              <a:spcBef>
                <a:spcPts val="600"/>
              </a:spcBef>
              <a:spcAft>
                <a:spcPts val="600"/>
              </a:spcAft>
              <a:defRPr sz="7200" b="1" cap="none">
                <a:latin typeface="Roboto Mono" panose="00000009000000000000" pitchFamily="49" charset="0"/>
                <a:ea typeface="Roboto Mono" panose="00000009000000000000" pitchFamily="49" charset="0"/>
                <a:cs typeface="NVIDIA Sans" panose="020B0503020203020204" pitchFamily="34" charset="0"/>
              </a:defRPr>
            </a:lvl1pPr>
          </a:lstStyle>
          <a:p>
            <a:r>
              <a:rPr lang="en-US" dirty="0"/>
              <a:t>Click To Add Title</a:t>
            </a:r>
          </a:p>
        </p:txBody>
      </p:sp>
      <p:sp>
        <p:nvSpPr>
          <p:cNvPr id="11" name="Content Placeholder 2">
            <a:extLst>
              <a:ext uri="{FF2B5EF4-FFF2-40B4-BE49-F238E27FC236}">
                <a16:creationId xmlns:a16="http://schemas.microsoft.com/office/drawing/2014/main" id="{65303E50-8A83-54D2-8D06-1904385F2BC8}"/>
              </a:ext>
            </a:extLst>
          </p:cNvPr>
          <p:cNvSpPr>
            <a:spLocks noGrp="1"/>
          </p:cNvSpPr>
          <p:nvPr>
            <p:ph idx="1" hasCustomPrompt="1"/>
          </p:nvPr>
        </p:nvSpPr>
        <p:spPr>
          <a:xfrm>
            <a:off x="2596896" y="6988192"/>
            <a:ext cx="14639544" cy="11345523"/>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7">
            <a:extLst>
              <a:ext uri="{FF2B5EF4-FFF2-40B4-BE49-F238E27FC236}">
                <a16:creationId xmlns:a16="http://schemas.microsoft.com/office/drawing/2014/main" id="{21B69A0B-9760-28C1-5DE8-5EE814EF5249}"/>
              </a:ext>
            </a:extLst>
          </p:cNvPr>
          <p:cNvSpPr>
            <a:spLocks noGrp="1"/>
          </p:cNvSpPr>
          <p:nvPr>
            <p:ph type="body" sz="quarter" idx="10" hasCustomPrompt="1"/>
          </p:nvPr>
        </p:nvSpPr>
        <p:spPr>
          <a:xfrm>
            <a:off x="2596896" y="3731768"/>
            <a:ext cx="14639544" cy="1408176"/>
          </a:xfrm>
          <a:prstGeom prst="rect">
            <a:avLst/>
          </a:prstGeom>
        </p:spPr>
        <p:txBody>
          <a:bodyPr/>
          <a:lstStyle>
            <a:lvl1pPr marL="0" indent="0" algn="l">
              <a:spcBef>
                <a:spcPts val="600"/>
              </a:spcBef>
              <a:spcAft>
                <a:spcPts val="600"/>
              </a:spcAft>
              <a:buFontTx/>
              <a:buNone/>
              <a:defRPr sz="4800">
                <a:solidFill>
                  <a:schemeClr val="tx2"/>
                </a:solidFill>
                <a:latin typeface="Roboto Mono" panose="00000009000000000000" pitchFamily="49" charset="0"/>
                <a:ea typeface="Roboto Mono" panose="00000009000000000000" pitchFamily="49"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edit text styles</a:t>
            </a:r>
          </a:p>
        </p:txBody>
      </p:sp>
      <p:sp>
        <p:nvSpPr>
          <p:cNvPr id="14" name="Rectangle 13">
            <a:extLst>
              <a:ext uri="{FF2B5EF4-FFF2-40B4-BE49-F238E27FC236}">
                <a16:creationId xmlns:a16="http://schemas.microsoft.com/office/drawing/2014/main" id="{6265C1B2-04C0-DFB7-6EBD-AB040BF7DEFF}"/>
              </a:ext>
            </a:extLst>
          </p:cNvPr>
          <p:cNvSpPr/>
          <p:nvPr userDrawn="1"/>
        </p:nvSpPr>
        <p:spPr>
          <a:xfrm>
            <a:off x="20162837" y="0"/>
            <a:ext cx="16413163" cy="20573998"/>
          </a:xfrm>
          <a:prstGeom prst="rect">
            <a:avLst/>
          </a:prstGeom>
          <a:solidFill>
            <a:schemeClr val="tx1">
              <a:lumMod val="95000"/>
            </a:schemeClr>
          </a:solidFill>
          <a:ln w="9525">
            <a:noFill/>
          </a:ln>
        </p:spPr>
        <p:txBody>
          <a:bodyPr tIns="2194560" anchor="ctr"/>
          <a:lstStyle/>
          <a:p>
            <a:pPr lvl="0" indent="0" algn="ctr" defTabSz="2743200">
              <a:lnSpc>
                <a:spcPct val="90000"/>
              </a:lnSpc>
              <a:spcBef>
                <a:spcPts val="3000"/>
              </a:spcBef>
              <a:buFontTx/>
              <a:buNone/>
            </a:pPr>
            <a:endParaRPr lang="en-US" sz="4000" dirty="0" err="1">
              <a:solidFill>
                <a:schemeClr val="bg2"/>
              </a:solidFill>
              <a:latin typeface="NVIDIA Sans" panose="020B0503020203020204" pitchFamily="34" charset="0"/>
            </a:endParaRPr>
          </a:p>
        </p:txBody>
      </p:sp>
      <p:grpSp>
        <p:nvGrpSpPr>
          <p:cNvPr id="8" name="Group 7">
            <a:extLst>
              <a:ext uri="{FF2B5EF4-FFF2-40B4-BE49-F238E27FC236}">
                <a16:creationId xmlns:a16="http://schemas.microsoft.com/office/drawing/2014/main" id="{51C472DC-2279-F186-008D-6EC9A40B3DCA}"/>
              </a:ext>
            </a:extLst>
          </p:cNvPr>
          <p:cNvGrpSpPr/>
          <p:nvPr userDrawn="1"/>
        </p:nvGrpSpPr>
        <p:grpSpPr>
          <a:xfrm>
            <a:off x="0" y="19504414"/>
            <a:ext cx="2330569" cy="1082936"/>
            <a:chOff x="0" y="19504414"/>
            <a:chExt cx="2330569" cy="1082936"/>
          </a:xfrm>
        </p:grpSpPr>
        <p:sp>
          <p:nvSpPr>
            <p:cNvPr id="9" name="Rectangle 8">
              <a:extLst>
                <a:ext uri="{FF2B5EF4-FFF2-40B4-BE49-F238E27FC236}">
                  <a16:creationId xmlns:a16="http://schemas.microsoft.com/office/drawing/2014/main" id="{9DF31711-1359-3AFC-3118-FB20395A8CC3}"/>
                </a:ext>
              </a:extLst>
            </p:cNvPr>
            <p:cNvSpPr/>
            <p:nvPr userDrawn="1"/>
          </p:nvSpPr>
          <p:spPr>
            <a:xfrm>
              <a:off x="0" y="19697679"/>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pic>
          <p:nvPicPr>
            <p:cNvPr id="15" name="Picture 14" descr="A picture containing shape&#10;&#10;Description automatically generated">
              <a:extLst>
                <a:ext uri="{FF2B5EF4-FFF2-40B4-BE49-F238E27FC236}">
                  <a16:creationId xmlns:a16="http://schemas.microsoft.com/office/drawing/2014/main" id="{0C69E3B1-A791-DCBA-5395-FDEBE9D699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131" y="19504414"/>
              <a:ext cx="2003438" cy="690238"/>
            </a:xfrm>
            <a:prstGeom prst="rect">
              <a:avLst/>
            </a:prstGeom>
          </p:spPr>
        </p:pic>
      </p:grpSp>
      <p:cxnSp>
        <p:nvCxnSpPr>
          <p:cNvPr id="16" name="Straight Connector 15">
            <a:extLst>
              <a:ext uri="{FF2B5EF4-FFF2-40B4-BE49-F238E27FC236}">
                <a16:creationId xmlns:a16="http://schemas.microsoft.com/office/drawing/2014/main" id="{2EDC2502-4915-5E9A-D92C-046E02303113}"/>
              </a:ext>
            </a:extLst>
          </p:cNvPr>
          <p:cNvCxnSpPr>
            <a:cxnSpLocks/>
          </p:cNvCxnSpPr>
          <p:nvPr userDrawn="1"/>
        </p:nvCxnSpPr>
        <p:spPr>
          <a:xfrm>
            <a:off x="0" y="5693228"/>
            <a:ext cx="1723644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698205"/>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NO SUBTITLE - Image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94EE8E-8499-E649-9D65-52E13C0DE2CB}"/>
              </a:ext>
            </a:extLst>
          </p:cNvPr>
          <p:cNvSpPr/>
          <p:nvPr userDrawn="1"/>
        </p:nvSpPr>
        <p:spPr>
          <a:xfrm>
            <a:off x="32964120" y="18928080"/>
            <a:ext cx="3611880"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10" name="Title 1">
            <a:extLst>
              <a:ext uri="{FF2B5EF4-FFF2-40B4-BE49-F238E27FC236}">
                <a16:creationId xmlns:a16="http://schemas.microsoft.com/office/drawing/2014/main" id="{D9224051-F6A0-1C68-72F2-09CC08062F0A}"/>
              </a:ext>
            </a:extLst>
          </p:cNvPr>
          <p:cNvSpPr>
            <a:spLocks noGrp="1"/>
          </p:cNvSpPr>
          <p:nvPr>
            <p:ph type="title" hasCustomPrompt="1"/>
          </p:nvPr>
        </p:nvSpPr>
        <p:spPr>
          <a:xfrm>
            <a:off x="2596896" y="1218776"/>
            <a:ext cx="14639544" cy="3365695"/>
          </a:xfrm>
        </p:spPr>
        <p:txBody>
          <a:bodyPr>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11" name="Content Placeholder 2">
            <a:extLst>
              <a:ext uri="{FF2B5EF4-FFF2-40B4-BE49-F238E27FC236}">
                <a16:creationId xmlns:a16="http://schemas.microsoft.com/office/drawing/2014/main" id="{63684755-C5FC-AC50-65BB-81DB0D4B45CB}"/>
              </a:ext>
            </a:extLst>
          </p:cNvPr>
          <p:cNvSpPr>
            <a:spLocks noGrp="1"/>
          </p:cNvSpPr>
          <p:nvPr>
            <p:ph idx="1" hasCustomPrompt="1"/>
          </p:nvPr>
        </p:nvSpPr>
        <p:spPr>
          <a:xfrm>
            <a:off x="2596896" y="6988192"/>
            <a:ext cx="14639544" cy="11345523"/>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a:extLst>
              <a:ext uri="{FF2B5EF4-FFF2-40B4-BE49-F238E27FC236}">
                <a16:creationId xmlns:a16="http://schemas.microsoft.com/office/drawing/2014/main" id="{A3C3B833-0169-9942-0C34-3173DDB88C15}"/>
              </a:ext>
            </a:extLst>
          </p:cNvPr>
          <p:cNvGrpSpPr/>
          <p:nvPr userDrawn="1"/>
        </p:nvGrpSpPr>
        <p:grpSpPr>
          <a:xfrm>
            <a:off x="0" y="19504414"/>
            <a:ext cx="2330569" cy="1082936"/>
            <a:chOff x="0" y="19504414"/>
            <a:chExt cx="2330569" cy="1082936"/>
          </a:xfrm>
        </p:grpSpPr>
        <p:sp>
          <p:nvSpPr>
            <p:cNvPr id="8" name="Rectangle 7">
              <a:extLst>
                <a:ext uri="{FF2B5EF4-FFF2-40B4-BE49-F238E27FC236}">
                  <a16:creationId xmlns:a16="http://schemas.microsoft.com/office/drawing/2014/main" id="{D2A304D4-014C-60EE-E0A3-7A7D03BDE871}"/>
                </a:ext>
              </a:extLst>
            </p:cNvPr>
            <p:cNvSpPr/>
            <p:nvPr userDrawn="1"/>
          </p:nvSpPr>
          <p:spPr>
            <a:xfrm>
              <a:off x="0" y="19697679"/>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pic>
          <p:nvPicPr>
            <p:cNvPr id="13" name="Picture 12" descr="A picture containing shape&#10;&#10;Description automatically generated">
              <a:extLst>
                <a:ext uri="{FF2B5EF4-FFF2-40B4-BE49-F238E27FC236}">
                  <a16:creationId xmlns:a16="http://schemas.microsoft.com/office/drawing/2014/main" id="{56AC6FBB-55BD-E1DC-D634-E645384BD9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131" y="19504414"/>
              <a:ext cx="2003438" cy="690238"/>
            </a:xfrm>
            <a:prstGeom prst="rect">
              <a:avLst/>
            </a:prstGeom>
          </p:spPr>
        </p:pic>
      </p:grpSp>
      <p:cxnSp>
        <p:nvCxnSpPr>
          <p:cNvPr id="14" name="Straight Connector 13">
            <a:extLst>
              <a:ext uri="{FF2B5EF4-FFF2-40B4-BE49-F238E27FC236}">
                <a16:creationId xmlns:a16="http://schemas.microsoft.com/office/drawing/2014/main" id="{9303C766-949A-7CC3-8AB3-538B5C8F7C60}"/>
              </a:ext>
            </a:extLst>
          </p:cNvPr>
          <p:cNvCxnSpPr>
            <a:cxnSpLocks/>
          </p:cNvCxnSpPr>
          <p:nvPr userDrawn="1"/>
        </p:nvCxnSpPr>
        <p:spPr>
          <a:xfrm>
            <a:off x="0" y="5693228"/>
            <a:ext cx="1723644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Picture Placeholder 5">
            <a:extLst>
              <a:ext uri="{FF2B5EF4-FFF2-40B4-BE49-F238E27FC236}">
                <a16:creationId xmlns:a16="http://schemas.microsoft.com/office/drawing/2014/main" id="{54F47D23-438F-22E0-F300-A852BA1BDCAE}"/>
              </a:ext>
            </a:extLst>
          </p:cNvPr>
          <p:cNvSpPr>
            <a:spLocks noGrp="1"/>
          </p:cNvSpPr>
          <p:nvPr>
            <p:ph type="pic" sz="quarter" idx="12"/>
          </p:nvPr>
        </p:nvSpPr>
        <p:spPr>
          <a:xfrm>
            <a:off x="20162837" y="0"/>
            <a:ext cx="16413163"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NVIDIA Sans" panose="020B0503020203020204" pitchFamily="34" charset="0"/>
              </a:defRPr>
            </a:lvl1pPr>
          </a:lstStyle>
          <a:p>
            <a:pPr marL="685800" lvl="0" indent="-685800" algn="ctr"/>
            <a:r>
              <a:rPr lang="en-US"/>
              <a:t>Click icon to add picture</a:t>
            </a:r>
          </a:p>
        </p:txBody>
      </p:sp>
    </p:spTree>
    <p:extLst>
      <p:ext uri="{BB962C8B-B14F-4D97-AF65-F5344CB8AC3E}">
        <p14:creationId xmlns:p14="http://schemas.microsoft.com/office/powerpoint/2010/main" val="3776656608"/>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TITLE ONLY - Image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F6DF6B-AA28-1E18-7D69-34A1E206799E}"/>
              </a:ext>
            </a:extLst>
          </p:cNvPr>
          <p:cNvSpPr/>
          <p:nvPr userDrawn="1"/>
        </p:nvSpPr>
        <p:spPr>
          <a:xfrm>
            <a:off x="32964120" y="18928080"/>
            <a:ext cx="3611880"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11" name="Picture Placeholder 5">
            <a:extLst>
              <a:ext uri="{FF2B5EF4-FFF2-40B4-BE49-F238E27FC236}">
                <a16:creationId xmlns:a16="http://schemas.microsoft.com/office/drawing/2014/main" id="{DF8B1F53-1589-33D7-3C32-077E788C6245}"/>
              </a:ext>
            </a:extLst>
          </p:cNvPr>
          <p:cNvSpPr>
            <a:spLocks noGrp="1"/>
          </p:cNvSpPr>
          <p:nvPr>
            <p:ph type="pic" sz="quarter" idx="13"/>
          </p:nvPr>
        </p:nvSpPr>
        <p:spPr>
          <a:xfrm>
            <a:off x="16422623" y="0"/>
            <a:ext cx="20153377"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NVIDIA Sans" panose="020B0503020203020204" pitchFamily="34" charset="0"/>
              </a:defRPr>
            </a:lvl1pPr>
          </a:lstStyle>
          <a:p>
            <a:pPr marL="685800" lvl="0" indent="-685800" algn="ctr"/>
            <a:r>
              <a:rPr lang="en-US"/>
              <a:t>Click icon to add picture</a:t>
            </a:r>
          </a:p>
        </p:txBody>
      </p:sp>
      <p:sp>
        <p:nvSpPr>
          <p:cNvPr id="9" name="Title 1">
            <a:extLst>
              <a:ext uri="{FF2B5EF4-FFF2-40B4-BE49-F238E27FC236}">
                <a16:creationId xmlns:a16="http://schemas.microsoft.com/office/drawing/2014/main" id="{10F4C1EF-D7E4-3702-6092-EFE862FFBFEA}"/>
              </a:ext>
            </a:extLst>
          </p:cNvPr>
          <p:cNvSpPr>
            <a:spLocks noGrp="1"/>
          </p:cNvSpPr>
          <p:nvPr>
            <p:ph type="title" hasCustomPrompt="1"/>
          </p:nvPr>
        </p:nvSpPr>
        <p:spPr>
          <a:xfrm>
            <a:off x="2596896" y="8604153"/>
            <a:ext cx="12179806" cy="3365695"/>
          </a:xfrm>
        </p:spPr>
        <p:txBody>
          <a:bodyPr anchor="ctr">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dirty="0"/>
              <a:t>Click To Add Title</a:t>
            </a:r>
          </a:p>
        </p:txBody>
      </p:sp>
      <p:grpSp>
        <p:nvGrpSpPr>
          <p:cNvPr id="6" name="Group 5">
            <a:extLst>
              <a:ext uri="{FF2B5EF4-FFF2-40B4-BE49-F238E27FC236}">
                <a16:creationId xmlns:a16="http://schemas.microsoft.com/office/drawing/2014/main" id="{5E137DE7-1D7A-32A3-A88D-722BA52766C9}"/>
              </a:ext>
            </a:extLst>
          </p:cNvPr>
          <p:cNvGrpSpPr/>
          <p:nvPr userDrawn="1"/>
        </p:nvGrpSpPr>
        <p:grpSpPr>
          <a:xfrm>
            <a:off x="0" y="19504414"/>
            <a:ext cx="2330569" cy="1082936"/>
            <a:chOff x="0" y="19504414"/>
            <a:chExt cx="2330569" cy="1082936"/>
          </a:xfrm>
        </p:grpSpPr>
        <p:sp>
          <p:nvSpPr>
            <p:cNvPr id="7" name="Rectangle 6">
              <a:extLst>
                <a:ext uri="{FF2B5EF4-FFF2-40B4-BE49-F238E27FC236}">
                  <a16:creationId xmlns:a16="http://schemas.microsoft.com/office/drawing/2014/main" id="{9907B295-1243-2BBD-AC77-7002AC68B56D}"/>
                </a:ext>
              </a:extLst>
            </p:cNvPr>
            <p:cNvSpPr/>
            <p:nvPr userDrawn="1"/>
          </p:nvSpPr>
          <p:spPr>
            <a:xfrm>
              <a:off x="0" y="19697679"/>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pic>
          <p:nvPicPr>
            <p:cNvPr id="10" name="Picture 9" descr="A picture containing shape&#10;&#10;Description automatically generated">
              <a:extLst>
                <a:ext uri="{FF2B5EF4-FFF2-40B4-BE49-F238E27FC236}">
                  <a16:creationId xmlns:a16="http://schemas.microsoft.com/office/drawing/2014/main" id="{9F124724-C9CF-DF8A-9FE0-CE1C65F9B0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131" y="19504414"/>
              <a:ext cx="2003438" cy="690238"/>
            </a:xfrm>
            <a:prstGeom prst="rect">
              <a:avLst/>
            </a:prstGeom>
          </p:spPr>
        </p:pic>
      </p:grpSp>
    </p:spTree>
    <p:extLst>
      <p:ext uri="{BB962C8B-B14F-4D97-AF65-F5344CB8AC3E}">
        <p14:creationId xmlns:p14="http://schemas.microsoft.com/office/powerpoint/2010/main" val="3272325723"/>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NO BULLETS - Image Right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C5DADC-C505-F594-3ED9-E07FA6C3859F}"/>
              </a:ext>
            </a:extLst>
          </p:cNvPr>
          <p:cNvSpPr/>
          <p:nvPr userDrawn="1"/>
        </p:nvSpPr>
        <p:spPr>
          <a:xfrm>
            <a:off x="32964120" y="18928080"/>
            <a:ext cx="3611880"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11" name="Title 1">
            <a:extLst>
              <a:ext uri="{FF2B5EF4-FFF2-40B4-BE49-F238E27FC236}">
                <a16:creationId xmlns:a16="http://schemas.microsoft.com/office/drawing/2014/main" id="{A21B97FD-6C93-BC60-D63A-B88F2C3C2374}"/>
              </a:ext>
            </a:extLst>
          </p:cNvPr>
          <p:cNvSpPr>
            <a:spLocks noGrp="1"/>
          </p:cNvSpPr>
          <p:nvPr>
            <p:ph type="title" hasCustomPrompt="1"/>
          </p:nvPr>
        </p:nvSpPr>
        <p:spPr>
          <a:xfrm>
            <a:off x="2596896" y="6829593"/>
            <a:ext cx="12143232" cy="3365695"/>
          </a:xfrm>
        </p:spPr>
        <p:txBody>
          <a:bodyPr anchor="b">
            <a:normAutofit/>
          </a:bodyPr>
          <a:lstStyle>
            <a:lvl1pPr algn="l">
              <a:spcBef>
                <a:spcPts val="600"/>
              </a:spcBef>
              <a:spcAft>
                <a:spcPts val="600"/>
              </a:spcAft>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12" name="Text Placeholder 7">
            <a:extLst>
              <a:ext uri="{FF2B5EF4-FFF2-40B4-BE49-F238E27FC236}">
                <a16:creationId xmlns:a16="http://schemas.microsoft.com/office/drawing/2014/main" id="{9BB0DECC-5F4B-7918-876B-2BF2EA6527D5}"/>
              </a:ext>
            </a:extLst>
          </p:cNvPr>
          <p:cNvSpPr>
            <a:spLocks noGrp="1"/>
          </p:cNvSpPr>
          <p:nvPr>
            <p:ph type="body" sz="quarter" idx="10" hasCustomPrompt="1"/>
          </p:nvPr>
        </p:nvSpPr>
        <p:spPr>
          <a:xfrm>
            <a:off x="2596896" y="10283120"/>
            <a:ext cx="12143232" cy="1408176"/>
          </a:xfrm>
          <a:prstGeom prst="rect">
            <a:avLst/>
          </a:prstGeom>
        </p:spPr>
        <p:txBody>
          <a:bodyPr/>
          <a:lstStyle>
            <a:lvl1pPr marL="0" indent="0" algn="l">
              <a:spcBef>
                <a:spcPts val="600"/>
              </a:spcBef>
              <a:spcAft>
                <a:spcPts val="600"/>
              </a:spcAft>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edit text styles</a:t>
            </a:r>
          </a:p>
        </p:txBody>
      </p:sp>
      <p:grpSp>
        <p:nvGrpSpPr>
          <p:cNvPr id="2" name="Group 1">
            <a:extLst>
              <a:ext uri="{FF2B5EF4-FFF2-40B4-BE49-F238E27FC236}">
                <a16:creationId xmlns:a16="http://schemas.microsoft.com/office/drawing/2014/main" id="{34FD8965-93AC-C44D-A13A-AA1A59E48E89}"/>
              </a:ext>
            </a:extLst>
          </p:cNvPr>
          <p:cNvGrpSpPr/>
          <p:nvPr userDrawn="1"/>
        </p:nvGrpSpPr>
        <p:grpSpPr>
          <a:xfrm>
            <a:off x="0" y="19504414"/>
            <a:ext cx="2330569" cy="1082936"/>
            <a:chOff x="0" y="19504414"/>
            <a:chExt cx="2330569" cy="1082936"/>
          </a:xfrm>
        </p:grpSpPr>
        <p:sp>
          <p:nvSpPr>
            <p:cNvPr id="8" name="Rectangle 7">
              <a:extLst>
                <a:ext uri="{FF2B5EF4-FFF2-40B4-BE49-F238E27FC236}">
                  <a16:creationId xmlns:a16="http://schemas.microsoft.com/office/drawing/2014/main" id="{8376025B-4D61-0E71-7F02-BE092B8B6E56}"/>
                </a:ext>
              </a:extLst>
            </p:cNvPr>
            <p:cNvSpPr/>
            <p:nvPr userDrawn="1"/>
          </p:nvSpPr>
          <p:spPr>
            <a:xfrm>
              <a:off x="0" y="19697679"/>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pic>
          <p:nvPicPr>
            <p:cNvPr id="15" name="Picture 14" descr="A picture containing shape&#10;&#10;Description automatically generated">
              <a:extLst>
                <a:ext uri="{FF2B5EF4-FFF2-40B4-BE49-F238E27FC236}">
                  <a16:creationId xmlns:a16="http://schemas.microsoft.com/office/drawing/2014/main" id="{3868D588-6D8B-CDEB-A2E0-D376E5C6CE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131" y="19504414"/>
              <a:ext cx="2003438" cy="690238"/>
            </a:xfrm>
            <a:prstGeom prst="rect">
              <a:avLst/>
            </a:prstGeom>
          </p:spPr>
        </p:pic>
      </p:grpSp>
      <p:sp>
        <p:nvSpPr>
          <p:cNvPr id="16" name="Picture Placeholder 5">
            <a:extLst>
              <a:ext uri="{FF2B5EF4-FFF2-40B4-BE49-F238E27FC236}">
                <a16:creationId xmlns:a16="http://schemas.microsoft.com/office/drawing/2014/main" id="{822DB8DA-38BC-95A4-39B5-5464378B460A}"/>
              </a:ext>
            </a:extLst>
          </p:cNvPr>
          <p:cNvSpPr>
            <a:spLocks noGrp="1"/>
          </p:cNvSpPr>
          <p:nvPr>
            <p:ph type="pic" sz="quarter" idx="13"/>
          </p:nvPr>
        </p:nvSpPr>
        <p:spPr>
          <a:xfrm>
            <a:off x="16422623" y="0"/>
            <a:ext cx="20153377" cy="20574000"/>
          </a:xfrm>
          <a:prstGeom prst="rect">
            <a:avLst/>
          </a:prstGeom>
          <a:solidFill>
            <a:schemeClr val="tx1">
              <a:lumMod val="95000"/>
              <a:alpha val="61000"/>
            </a:schemeClr>
          </a:solidFill>
          <a:ln w="9525">
            <a:solidFill>
              <a:schemeClr val="accent5"/>
            </a:solidFill>
          </a:ln>
        </p:spPr>
        <p:txBody>
          <a:bodyPr tIns="2194560" anchor="ctr"/>
          <a:lstStyle>
            <a:lvl1pPr marL="0" indent="0" algn="ctr">
              <a:buFontTx/>
              <a:buNone/>
              <a:defRPr lang="en-US" sz="4000">
                <a:solidFill>
                  <a:schemeClr val="bg1"/>
                </a:solidFill>
                <a:latin typeface="NVIDIA Sans" panose="020B0503020203020204" pitchFamily="34" charset="0"/>
              </a:defRPr>
            </a:lvl1pPr>
          </a:lstStyle>
          <a:p>
            <a:pPr marL="685800" lvl="0" indent="-685800" algn="ctr"/>
            <a:r>
              <a:rPr lang="en-US"/>
              <a:t>Click icon to add picture</a:t>
            </a:r>
          </a:p>
        </p:txBody>
      </p:sp>
    </p:spTree>
    <p:extLst>
      <p:ext uri="{BB962C8B-B14F-4D97-AF65-F5344CB8AC3E}">
        <p14:creationId xmlns:p14="http://schemas.microsoft.com/office/powerpoint/2010/main" val="3397368572"/>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Image Layou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FA34CC3-F5EE-3A8A-AA13-FC23B233BCFE}"/>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20" name="Text Placeholder 7">
            <a:extLst>
              <a:ext uri="{FF2B5EF4-FFF2-40B4-BE49-F238E27FC236}">
                <a16:creationId xmlns:a16="http://schemas.microsoft.com/office/drawing/2014/main" id="{1A682B68-3659-B898-36D3-E447501FB6EE}"/>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21" name="Picture Placeholder 2">
            <a:extLst>
              <a:ext uri="{FF2B5EF4-FFF2-40B4-BE49-F238E27FC236}">
                <a16:creationId xmlns:a16="http://schemas.microsoft.com/office/drawing/2014/main" id="{359F3285-DAE4-EEAA-1022-7AE1DD168FD5}"/>
              </a:ext>
            </a:extLst>
          </p:cNvPr>
          <p:cNvSpPr>
            <a:spLocks noGrp="1"/>
          </p:cNvSpPr>
          <p:nvPr>
            <p:ph type="pic" sz="quarter" idx="41"/>
          </p:nvPr>
        </p:nvSpPr>
        <p:spPr>
          <a:xfrm>
            <a:off x="6062650" y="4849813"/>
            <a:ext cx="24450701" cy="1201983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NVIDIA Sans" panose="020B0503020203020204" pitchFamily="34" charset="0"/>
                <a:cs typeface="NVIDIA Sans" panose="020B0503020203020204" pitchFamily="34" charset="0"/>
              </a:defRPr>
            </a:lvl1pPr>
          </a:lstStyle>
          <a:p>
            <a:r>
              <a:rPr lang="en-US"/>
              <a:t>Click icon to add picture</a:t>
            </a:r>
            <a:endParaRPr lang="en-US" dirty="0"/>
          </a:p>
        </p:txBody>
      </p:sp>
      <p:sp>
        <p:nvSpPr>
          <p:cNvPr id="22" name="Text Placeholder 7">
            <a:extLst>
              <a:ext uri="{FF2B5EF4-FFF2-40B4-BE49-F238E27FC236}">
                <a16:creationId xmlns:a16="http://schemas.microsoft.com/office/drawing/2014/main" id="{3ACFA6DD-1412-CA3C-15F4-ED8AD6B2B859}"/>
              </a:ext>
            </a:extLst>
          </p:cNvPr>
          <p:cNvSpPr>
            <a:spLocks noGrp="1"/>
          </p:cNvSpPr>
          <p:nvPr>
            <p:ph type="body" sz="quarter" idx="71" hasCustomPrompt="1"/>
          </p:nvPr>
        </p:nvSpPr>
        <p:spPr>
          <a:xfrm>
            <a:off x="6062650" y="17063961"/>
            <a:ext cx="24450701"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23" name="Text Placeholder 7">
            <a:extLst>
              <a:ext uri="{FF2B5EF4-FFF2-40B4-BE49-F238E27FC236}">
                <a16:creationId xmlns:a16="http://schemas.microsoft.com/office/drawing/2014/main" id="{A36BBB72-064F-A97E-FE2D-2916C4D3DAF2}"/>
              </a:ext>
            </a:extLst>
          </p:cNvPr>
          <p:cNvSpPr>
            <a:spLocks noGrp="1"/>
          </p:cNvSpPr>
          <p:nvPr>
            <p:ph type="body" sz="quarter" idx="72" hasCustomPrompt="1"/>
          </p:nvPr>
        </p:nvSpPr>
        <p:spPr>
          <a:xfrm>
            <a:off x="6062650" y="17751568"/>
            <a:ext cx="24450701"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3930681091"/>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w/ Text">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9904B512-77C9-3A9F-0589-67D0C765FDC0}"/>
              </a:ext>
            </a:extLst>
          </p:cNvPr>
          <p:cNvSpPr>
            <a:spLocks noGrp="1"/>
          </p:cNvSpPr>
          <p:nvPr>
            <p:ph idx="31" hasCustomPrompt="1"/>
          </p:nvPr>
        </p:nvSpPr>
        <p:spPr>
          <a:xfrm>
            <a:off x="19354800" y="6919968"/>
            <a:ext cx="15583596" cy="7879524"/>
          </a:xfrm>
          <a:prstGeom prst="rect">
            <a:avLst/>
          </a:prstGeom>
        </p:spPr>
        <p:txBody>
          <a:bodyPr anchor="ct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a:extLst>
              <a:ext uri="{FF2B5EF4-FFF2-40B4-BE49-F238E27FC236}">
                <a16:creationId xmlns:a16="http://schemas.microsoft.com/office/drawing/2014/main" id="{FC8AA277-6DD1-2CCF-12CD-C2AD75B0A14F}"/>
              </a:ext>
            </a:extLst>
          </p:cNvPr>
          <p:cNvSpPr>
            <a:spLocks noGrp="1"/>
          </p:cNvSpPr>
          <p:nvPr>
            <p:ph type="pic" sz="quarter" idx="11"/>
          </p:nvPr>
        </p:nvSpPr>
        <p:spPr>
          <a:xfrm>
            <a:off x="1637604" y="4849813"/>
            <a:ext cx="16345595" cy="1201983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NVIDIA Sans" panose="020B0503020203020204" pitchFamily="34" charset="0"/>
                <a:cs typeface="NVIDIA Sans" panose="020B0503020203020204" pitchFamily="34" charset="0"/>
              </a:defRPr>
            </a:lvl1pPr>
          </a:lstStyle>
          <a:p>
            <a:r>
              <a:rPr lang="en-US"/>
              <a:t>Click icon to add picture</a:t>
            </a:r>
            <a:endParaRPr lang="en-US" dirty="0"/>
          </a:p>
        </p:txBody>
      </p:sp>
      <p:sp>
        <p:nvSpPr>
          <p:cNvPr id="21" name="Text Placeholder 7">
            <a:extLst>
              <a:ext uri="{FF2B5EF4-FFF2-40B4-BE49-F238E27FC236}">
                <a16:creationId xmlns:a16="http://schemas.microsoft.com/office/drawing/2014/main" id="{4DD79B1E-BCCA-42A9-FF20-7B376772A569}"/>
              </a:ext>
            </a:extLst>
          </p:cNvPr>
          <p:cNvSpPr>
            <a:spLocks noGrp="1"/>
          </p:cNvSpPr>
          <p:nvPr>
            <p:ph type="body" sz="quarter" idx="71" hasCustomPrompt="1"/>
          </p:nvPr>
        </p:nvSpPr>
        <p:spPr>
          <a:xfrm>
            <a:off x="1637604" y="17063961"/>
            <a:ext cx="16345595"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22" name="Text Placeholder 7">
            <a:extLst>
              <a:ext uri="{FF2B5EF4-FFF2-40B4-BE49-F238E27FC236}">
                <a16:creationId xmlns:a16="http://schemas.microsoft.com/office/drawing/2014/main" id="{38FAA03E-2924-5648-AA06-0B8C894A49DD}"/>
              </a:ext>
            </a:extLst>
          </p:cNvPr>
          <p:cNvSpPr>
            <a:spLocks noGrp="1"/>
          </p:cNvSpPr>
          <p:nvPr>
            <p:ph type="body" sz="quarter" idx="72" hasCustomPrompt="1"/>
          </p:nvPr>
        </p:nvSpPr>
        <p:spPr>
          <a:xfrm>
            <a:off x="1637604" y="17751568"/>
            <a:ext cx="16345595"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23" name="Title 1">
            <a:extLst>
              <a:ext uri="{FF2B5EF4-FFF2-40B4-BE49-F238E27FC236}">
                <a16:creationId xmlns:a16="http://schemas.microsoft.com/office/drawing/2014/main" id="{A4A33F69-6DBC-F1DB-EAD6-D5B9002DFD19}"/>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30" name="Text Placeholder 7">
            <a:extLst>
              <a:ext uri="{FF2B5EF4-FFF2-40B4-BE49-F238E27FC236}">
                <a16:creationId xmlns:a16="http://schemas.microsoft.com/office/drawing/2014/main" id="{0430B97A-31FA-023E-3290-2B9B63D00591}"/>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4282953340"/>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up Imag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BBA88D4-0997-C5B9-36CF-9B1633F8B55A}"/>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18" name="Text Placeholder 7">
            <a:extLst>
              <a:ext uri="{FF2B5EF4-FFF2-40B4-BE49-F238E27FC236}">
                <a16:creationId xmlns:a16="http://schemas.microsoft.com/office/drawing/2014/main" id="{CE739272-8253-AD42-BD05-8F666D49821D}"/>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20" name="Picture Placeholder 2">
            <a:extLst>
              <a:ext uri="{FF2B5EF4-FFF2-40B4-BE49-F238E27FC236}">
                <a16:creationId xmlns:a16="http://schemas.microsoft.com/office/drawing/2014/main" id="{278AB0E9-F286-1C40-1AD6-B85103B0AF6E}"/>
              </a:ext>
            </a:extLst>
          </p:cNvPr>
          <p:cNvSpPr>
            <a:spLocks noGrp="1"/>
          </p:cNvSpPr>
          <p:nvPr>
            <p:ph type="pic" sz="quarter" idx="11"/>
          </p:nvPr>
        </p:nvSpPr>
        <p:spPr>
          <a:xfrm>
            <a:off x="1637604" y="4849813"/>
            <a:ext cx="16345595" cy="1201983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NVIDIA Sans" panose="020B0503020203020204" pitchFamily="34" charset="0"/>
                <a:cs typeface="NVIDIA Sans" panose="020B0503020203020204" pitchFamily="34" charset="0"/>
              </a:defRPr>
            </a:lvl1pPr>
          </a:lstStyle>
          <a:p>
            <a:r>
              <a:rPr lang="en-US"/>
              <a:t>Click icon to add picture</a:t>
            </a:r>
            <a:endParaRPr lang="en-US" dirty="0"/>
          </a:p>
        </p:txBody>
      </p:sp>
      <p:sp>
        <p:nvSpPr>
          <p:cNvPr id="21" name="Picture Placeholder 2">
            <a:extLst>
              <a:ext uri="{FF2B5EF4-FFF2-40B4-BE49-F238E27FC236}">
                <a16:creationId xmlns:a16="http://schemas.microsoft.com/office/drawing/2014/main" id="{1FC3074C-54D1-DCE0-426E-97BA7CD58B85}"/>
              </a:ext>
            </a:extLst>
          </p:cNvPr>
          <p:cNvSpPr>
            <a:spLocks noGrp="1"/>
          </p:cNvSpPr>
          <p:nvPr>
            <p:ph type="pic" sz="quarter" idx="31"/>
          </p:nvPr>
        </p:nvSpPr>
        <p:spPr>
          <a:xfrm>
            <a:off x="18592799" y="4849813"/>
            <a:ext cx="16345595" cy="1201983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NVIDIA Sans" panose="020B0503020203020204" pitchFamily="34" charset="0"/>
                <a:cs typeface="NVIDIA Sans" panose="020B0503020203020204" pitchFamily="34" charset="0"/>
              </a:defRPr>
            </a:lvl1pPr>
          </a:lstStyle>
          <a:p>
            <a:r>
              <a:rPr lang="en-US"/>
              <a:t>Click icon to add picture</a:t>
            </a:r>
            <a:endParaRPr lang="en-US" dirty="0"/>
          </a:p>
        </p:txBody>
      </p:sp>
      <p:sp>
        <p:nvSpPr>
          <p:cNvPr id="22" name="Text Placeholder 7">
            <a:extLst>
              <a:ext uri="{FF2B5EF4-FFF2-40B4-BE49-F238E27FC236}">
                <a16:creationId xmlns:a16="http://schemas.microsoft.com/office/drawing/2014/main" id="{F25477F0-8392-CEDA-19F2-0A29016EECC0}"/>
              </a:ext>
            </a:extLst>
          </p:cNvPr>
          <p:cNvSpPr>
            <a:spLocks noGrp="1"/>
          </p:cNvSpPr>
          <p:nvPr>
            <p:ph type="body" sz="quarter" idx="71" hasCustomPrompt="1"/>
          </p:nvPr>
        </p:nvSpPr>
        <p:spPr>
          <a:xfrm>
            <a:off x="1637604" y="17063961"/>
            <a:ext cx="16345595"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23" name="Text Placeholder 7">
            <a:extLst>
              <a:ext uri="{FF2B5EF4-FFF2-40B4-BE49-F238E27FC236}">
                <a16:creationId xmlns:a16="http://schemas.microsoft.com/office/drawing/2014/main" id="{DA2AF85A-9EEE-C062-1006-74D7741E330F}"/>
              </a:ext>
            </a:extLst>
          </p:cNvPr>
          <p:cNvSpPr>
            <a:spLocks noGrp="1"/>
          </p:cNvSpPr>
          <p:nvPr>
            <p:ph type="body" sz="quarter" idx="72" hasCustomPrompt="1"/>
          </p:nvPr>
        </p:nvSpPr>
        <p:spPr>
          <a:xfrm>
            <a:off x="1637604" y="17751568"/>
            <a:ext cx="16345595"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24" name="Text Placeholder 7">
            <a:extLst>
              <a:ext uri="{FF2B5EF4-FFF2-40B4-BE49-F238E27FC236}">
                <a16:creationId xmlns:a16="http://schemas.microsoft.com/office/drawing/2014/main" id="{39E96633-6475-1F2C-E726-28BE8668FBC5}"/>
              </a:ext>
            </a:extLst>
          </p:cNvPr>
          <p:cNvSpPr>
            <a:spLocks noGrp="1"/>
          </p:cNvSpPr>
          <p:nvPr>
            <p:ph type="body" sz="quarter" idx="73" hasCustomPrompt="1"/>
          </p:nvPr>
        </p:nvSpPr>
        <p:spPr>
          <a:xfrm>
            <a:off x="18592805" y="17063961"/>
            <a:ext cx="16346278"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28" name="Text Placeholder 7">
            <a:extLst>
              <a:ext uri="{FF2B5EF4-FFF2-40B4-BE49-F238E27FC236}">
                <a16:creationId xmlns:a16="http://schemas.microsoft.com/office/drawing/2014/main" id="{F2428D4D-F13F-B280-6137-8C32CD9EEF0B}"/>
              </a:ext>
            </a:extLst>
          </p:cNvPr>
          <p:cNvSpPr>
            <a:spLocks noGrp="1"/>
          </p:cNvSpPr>
          <p:nvPr>
            <p:ph type="body" sz="quarter" idx="74" hasCustomPrompt="1"/>
          </p:nvPr>
        </p:nvSpPr>
        <p:spPr>
          <a:xfrm>
            <a:off x="18592805" y="17751568"/>
            <a:ext cx="16346278"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1985611420"/>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4ED154-5FFA-3349-E601-C5300B673713}"/>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7" name="Text Placeholder 7">
            <a:extLst>
              <a:ext uri="{FF2B5EF4-FFF2-40B4-BE49-F238E27FC236}">
                <a16:creationId xmlns:a16="http://schemas.microsoft.com/office/drawing/2014/main" id="{57545933-CFED-CEA2-1D6E-C227DD92729B}"/>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9" name="Content Placeholder 2">
            <a:extLst>
              <a:ext uri="{FF2B5EF4-FFF2-40B4-BE49-F238E27FC236}">
                <a16:creationId xmlns:a16="http://schemas.microsoft.com/office/drawing/2014/main" id="{8F434B88-2544-75AC-CBB8-19A1035D1251}"/>
              </a:ext>
            </a:extLst>
          </p:cNvPr>
          <p:cNvSpPr>
            <a:spLocks noGrp="1"/>
          </p:cNvSpPr>
          <p:nvPr>
            <p:ph idx="1" hasCustomPrompt="1"/>
          </p:nvPr>
        </p:nvSpPr>
        <p:spPr>
          <a:xfrm>
            <a:off x="2514600" y="4846320"/>
            <a:ext cx="31546800"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7990800"/>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up Image Layout with Bullets">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16114AB-138A-4EAC-3492-E7D7CA151DB9}"/>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20" name="Text Placeholder 7">
            <a:extLst>
              <a:ext uri="{FF2B5EF4-FFF2-40B4-BE49-F238E27FC236}">
                <a16:creationId xmlns:a16="http://schemas.microsoft.com/office/drawing/2014/main" id="{4B79CE2D-84D0-541E-C116-5E768BBF94D4}"/>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21" name="Picture Placeholder 2">
            <a:extLst>
              <a:ext uri="{FF2B5EF4-FFF2-40B4-BE49-F238E27FC236}">
                <a16:creationId xmlns:a16="http://schemas.microsoft.com/office/drawing/2014/main" id="{3431A644-F8BA-5000-F78A-9BB8A4809E2A}"/>
              </a:ext>
            </a:extLst>
          </p:cNvPr>
          <p:cNvSpPr>
            <a:spLocks noGrp="1"/>
          </p:cNvSpPr>
          <p:nvPr>
            <p:ph type="pic" sz="quarter" idx="11"/>
          </p:nvPr>
        </p:nvSpPr>
        <p:spPr>
          <a:xfrm>
            <a:off x="1637604" y="4849813"/>
            <a:ext cx="8832277" cy="1201983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NVIDIA Sans" panose="020B0503020203020204" pitchFamily="34" charset="0"/>
                <a:cs typeface="NVIDIA Sans" panose="020B0503020203020204" pitchFamily="34" charset="0"/>
              </a:defRPr>
            </a:lvl1pPr>
          </a:lstStyle>
          <a:p>
            <a:r>
              <a:rPr lang="en-US"/>
              <a:t>Click icon to add picture</a:t>
            </a:r>
            <a:endParaRPr lang="en-US" dirty="0"/>
          </a:p>
        </p:txBody>
      </p:sp>
      <p:sp>
        <p:nvSpPr>
          <p:cNvPr id="22" name="Content Placeholder 2">
            <a:extLst>
              <a:ext uri="{FF2B5EF4-FFF2-40B4-BE49-F238E27FC236}">
                <a16:creationId xmlns:a16="http://schemas.microsoft.com/office/drawing/2014/main" id="{B46989B9-88FE-F861-A0B6-8F80720B5C7E}"/>
              </a:ext>
            </a:extLst>
          </p:cNvPr>
          <p:cNvSpPr>
            <a:spLocks noGrp="1"/>
          </p:cNvSpPr>
          <p:nvPr>
            <p:ph idx="31" hasCustomPrompt="1"/>
          </p:nvPr>
        </p:nvSpPr>
        <p:spPr>
          <a:xfrm>
            <a:off x="11058350" y="6919968"/>
            <a:ext cx="6924849" cy="7879524"/>
          </a:xfrm>
          <a:prstGeom prst="rect">
            <a:avLst/>
          </a:prstGeom>
        </p:spPr>
        <p:txBody>
          <a:bodyPr anchor="ct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2">
            <a:extLst>
              <a:ext uri="{FF2B5EF4-FFF2-40B4-BE49-F238E27FC236}">
                <a16:creationId xmlns:a16="http://schemas.microsoft.com/office/drawing/2014/main" id="{973B8B69-1B16-2A38-932F-E517F5C05291}"/>
              </a:ext>
            </a:extLst>
          </p:cNvPr>
          <p:cNvSpPr>
            <a:spLocks noGrp="1"/>
          </p:cNvSpPr>
          <p:nvPr>
            <p:ph type="pic" sz="quarter" idx="32"/>
          </p:nvPr>
        </p:nvSpPr>
        <p:spPr>
          <a:xfrm>
            <a:off x="18592805" y="4849813"/>
            <a:ext cx="8832277" cy="12019835"/>
          </a:xfrm>
          <a:prstGeom prst="rect">
            <a:avLst/>
          </a:prstGeom>
          <a:solidFill>
            <a:srgbClr val="151617">
              <a:alpha val="61000"/>
            </a:srgbClr>
          </a:solidFill>
          <a:ln w="9525">
            <a:solidFill>
              <a:schemeClr val="accent5"/>
            </a:solidFill>
          </a:ln>
        </p:spPr>
        <p:txBody>
          <a:bodyPr tIns="2194560" anchor="ctr"/>
          <a:lstStyle>
            <a:lvl1pPr marL="0" indent="0" algn="ctr">
              <a:buFontTx/>
              <a:buNone/>
              <a:defRPr sz="4000">
                <a:solidFill>
                  <a:schemeClr val="bg2"/>
                </a:solidFill>
                <a:latin typeface="NVIDIA Sans" panose="020B0503020203020204" pitchFamily="34" charset="0"/>
                <a:cs typeface="NVIDIA Sans" panose="020B0503020203020204" pitchFamily="34" charset="0"/>
              </a:defRPr>
            </a:lvl1pPr>
          </a:lstStyle>
          <a:p>
            <a:r>
              <a:rPr lang="en-US"/>
              <a:t>Click icon to add picture</a:t>
            </a:r>
            <a:endParaRPr lang="en-US" dirty="0"/>
          </a:p>
        </p:txBody>
      </p:sp>
      <p:sp>
        <p:nvSpPr>
          <p:cNvPr id="25" name="Content Placeholder 2">
            <a:extLst>
              <a:ext uri="{FF2B5EF4-FFF2-40B4-BE49-F238E27FC236}">
                <a16:creationId xmlns:a16="http://schemas.microsoft.com/office/drawing/2014/main" id="{660E8F47-2868-457B-7861-466422E34231}"/>
              </a:ext>
            </a:extLst>
          </p:cNvPr>
          <p:cNvSpPr>
            <a:spLocks noGrp="1"/>
          </p:cNvSpPr>
          <p:nvPr>
            <p:ph idx="35" hasCustomPrompt="1"/>
          </p:nvPr>
        </p:nvSpPr>
        <p:spPr>
          <a:xfrm>
            <a:off x="28013551" y="6919968"/>
            <a:ext cx="6924849" cy="7879524"/>
          </a:xfrm>
          <a:prstGeom prst="rect">
            <a:avLst/>
          </a:prstGeom>
        </p:spPr>
        <p:txBody>
          <a:bodyPr anchor="ct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7">
            <a:extLst>
              <a:ext uri="{FF2B5EF4-FFF2-40B4-BE49-F238E27FC236}">
                <a16:creationId xmlns:a16="http://schemas.microsoft.com/office/drawing/2014/main" id="{3B5FB899-4F67-DA8C-A516-B71387137DB8}"/>
              </a:ext>
            </a:extLst>
          </p:cNvPr>
          <p:cNvSpPr>
            <a:spLocks noGrp="1"/>
          </p:cNvSpPr>
          <p:nvPr>
            <p:ph type="body" sz="quarter" idx="71" hasCustomPrompt="1"/>
          </p:nvPr>
        </p:nvSpPr>
        <p:spPr>
          <a:xfrm>
            <a:off x="1637604" y="17063961"/>
            <a:ext cx="8832277"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27" name="Text Placeholder 7">
            <a:extLst>
              <a:ext uri="{FF2B5EF4-FFF2-40B4-BE49-F238E27FC236}">
                <a16:creationId xmlns:a16="http://schemas.microsoft.com/office/drawing/2014/main" id="{B1A5AAD0-2B0D-F6DE-8C5D-5C0625FD55A7}"/>
              </a:ext>
            </a:extLst>
          </p:cNvPr>
          <p:cNvSpPr>
            <a:spLocks noGrp="1"/>
          </p:cNvSpPr>
          <p:nvPr>
            <p:ph type="body" sz="quarter" idx="72" hasCustomPrompt="1"/>
          </p:nvPr>
        </p:nvSpPr>
        <p:spPr>
          <a:xfrm>
            <a:off x="1637604" y="17751568"/>
            <a:ext cx="8832277"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28" name="Text Placeholder 7">
            <a:extLst>
              <a:ext uri="{FF2B5EF4-FFF2-40B4-BE49-F238E27FC236}">
                <a16:creationId xmlns:a16="http://schemas.microsoft.com/office/drawing/2014/main" id="{DBD83B1D-F849-2310-DE25-451C7BD75C53}"/>
              </a:ext>
            </a:extLst>
          </p:cNvPr>
          <p:cNvSpPr>
            <a:spLocks noGrp="1"/>
          </p:cNvSpPr>
          <p:nvPr>
            <p:ph type="body" sz="quarter" idx="73" hasCustomPrompt="1"/>
          </p:nvPr>
        </p:nvSpPr>
        <p:spPr>
          <a:xfrm>
            <a:off x="18592805" y="17063961"/>
            <a:ext cx="8832646"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2" name="Text Placeholder 7">
            <a:extLst>
              <a:ext uri="{FF2B5EF4-FFF2-40B4-BE49-F238E27FC236}">
                <a16:creationId xmlns:a16="http://schemas.microsoft.com/office/drawing/2014/main" id="{E0292527-B9F3-D59F-1575-33C8C564E870}"/>
              </a:ext>
            </a:extLst>
          </p:cNvPr>
          <p:cNvSpPr>
            <a:spLocks noGrp="1"/>
          </p:cNvSpPr>
          <p:nvPr>
            <p:ph type="body" sz="quarter" idx="74" hasCustomPrompt="1"/>
          </p:nvPr>
        </p:nvSpPr>
        <p:spPr>
          <a:xfrm>
            <a:off x="18592805" y="17751568"/>
            <a:ext cx="8832646"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2801177057"/>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up Image">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06EC4D90-EA3E-9A18-FEA5-3EEF50715391}"/>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28" name="Text Placeholder 7">
            <a:extLst>
              <a:ext uri="{FF2B5EF4-FFF2-40B4-BE49-F238E27FC236}">
                <a16:creationId xmlns:a16="http://schemas.microsoft.com/office/drawing/2014/main" id="{3BFC61ED-E368-EADF-A0C1-3AE9904C789B}"/>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30" name="Picture Placeholder 2">
            <a:extLst>
              <a:ext uri="{FF2B5EF4-FFF2-40B4-BE49-F238E27FC236}">
                <a16:creationId xmlns:a16="http://schemas.microsoft.com/office/drawing/2014/main" id="{5FE98CD1-AB1E-1E7B-2FF4-F7E242CBAB87}"/>
              </a:ext>
            </a:extLst>
          </p:cNvPr>
          <p:cNvSpPr>
            <a:spLocks noGrp="1"/>
          </p:cNvSpPr>
          <p:nvPr>
            <p:ph type="pic" sz="quarter" idx="24"/>
          </p:nvPr>
        </p:nvSpPr>
        <p:spPr>
          <a:xfrm>
            <a:off x="24148473" y="4849813"/>
            <a:ext cx="10789920" cy="12019835"/>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32" name="Picture Placeholder 2">
            <a:extLst>
              <a:ext uri="{FF2B5EF4-FFF2-40B4-BE49-F238E27FC236}">
                <a16:creationId xmlns:a16="http://schemas.microsoft.com/office/drawing/2014/main" id="{CCCE8B13-298C-67A4-073D-4636A3BCE7A9}"/>
              </a:ext>
            </a:extLst>
          </p:cNvPr>
          <p:cNvSpPr>
            <a:spLocks noGrp="1"/>
          </p:cNvSpPr>
          <p:nvPr>
            <p:ph type="pic" sz="quarter" idx="20"/>
          </p:nvPr>
        </p:nvSpPr>
        <p:spPr>
          <a:xfrm>
            <a:off x="12893038" y="4849813"/>
            <a:ext cx="10789920" cy="12019835"/>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33" name="Picture Placeholder 2">
            <a:extLst>
              <a:ext uri="{FF2B5EF4-FFF2-40B4-BE49-F238E27FC236}">
                <a16:creationId xmlns:a16="http://schemas.microsoft.com/office/drawing/2014/main" id="{F9FA27DB-2E4D-388B-2F4A-FE708B1D264C}"/>
              </a:ext>
            </a:extLst>
          </p:cNvPr>
          <p:cNvSpPr>
            <a:spLocks noGrp="1"/>
          </p:cNvSpPr>
          <p:nvPr>
            <p:ph type="pic" sz="quarter" idx="25"/>
          </p:nvPr>
        </p:nvSpPr>
        <p:spPr>
          <a:xfrm>
            <a:off x="1637604" y="4849813"/>
            <a:ext cx="10789920" cy="12019835"/>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34" name="Text Placeholder 7">
            <a:extLst>
              <a:ext uri="{FF2B5EF4-FFF2-40B4-BE49-F238E27FC236}">
                <a16:creationId xmlns:a16="http://schemas.microsoft.com/office/drawing/2014/main" id="{C5E18C58-3C84-ECE1-A164-6A5FF953635E}"/>
              </a:ext>
            </a:extLst>
          </p:cNvPr>
          <p:cNvSpPr>
            <a:spLocks noGrp="1"/>
          </p:cNvSpPr>
          <p:nvPr>
            <p:ph type="body" sz="quarter" idx="67" hasCustomPrompt="1"/>
          </p:nvPr>
        </p:nvSpPr>
        <p:spPr>
          <a:xfrm>
            <a:off x="1653110" y="17063961"/>
            <a:ext cx="1078992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5" name="Text Placeholder 7">
            <a:extLst>
              <a:ext uri="{FF2B5EF4-FFF2-40B4-BE49-F238E27FC236}">
                <a16:creationId xmlns:a16="http://schemas.microsoft.com/office/drawing/2014/main" id="{6D55A3EC-8AF3-3222-5E82-1A74FA5AB0D5}"/>
              </a:ext>
            </a:extLst>
          </p:cNvPr>
          <p:cNvSpPr>
            <a:spLocks noGrp="1"/>
          </p:cNvSpPr>
          <p:nvPr>
            <p:ph type="body" sz="quarter" idx="69" hasCustomPrompt="1"/>
          </p:nvPr>
        </p:nvSpPr>
        <p:spPr>
          <a:xfrm>
            <a:off x="1653110" y="17751568"/>
            <a:ext cx="1078992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6" name="Text Placeholder 7">
            <a:extLst>
              <a:ext uri="{FF2B5EF4-FFF2-40B4-BE49-F238E27FC236}">
                <a16:creationId xmlns:a16="http://schemas.microsoft.com/office/drawing/2014/main" id="{5F9A555E-B5A7-F2B9-6D6D-E24CAD68B927}"/>
              </a:ext>
            </a:extLst>
          </p:cNvPr>
          <p:cNvSpPr>
            <a:spLocks noGrp="1"/>
          </p:cNvSpPr>
          <p:nvPr>
            <p:ph type="body" sz="quarter" idx="71" hasCustomPrompt="1"/>
          </p:nvPr>
        </p:nvSpPr>
        <p:spPr>
          <a:xfrm>
            <a:off x="12893040" y="17063961"/>
            <a:ext cx="1078992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7" name="Text Placeholder 7">
            <a:extLst>
              <a:ext uri="{FF2B5EF4-FFF2-40B4-BE49-F238E27FC236}">
                <a16:creationId xmlns:a16="http://schemas.microsoft.com/office/drawing/2014/main" id="{EFC4CC4C-42B6-5D87-37D6-FE779B1ABFEB}"/>
              </a:ext>
            </a:extLst>
          </p:cNvPr>
          <p:cNvSpPr>
            <a:spLocks noGrp="1"/>
          </p:cNvSpPr>
          <p:nvPr>
            <p:ph type="body" sz="quarter" idx="72" hasCustomPrompt="1"/>
          </p:nvPr>
        </p:nvSpPr>
        <p:spPr>
          <a:xfrm>
            <a:off x="12893040" y="17751568"/>
            <a:ext cx="1078992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8" name="Text Placeholder 7">
            <a:extLst>
              <a:ext uri="{FF2B5EF4-FFF2-40B4-BE49-F238E27FC236}">
                <a16:creationId xmlns:a16="http://schemas.microsoft.com/office/drawing/2014/main" id="{E4DE79F6-DE99-BDFD-033A-5AB8981A3A0E}"/>
              </a:ext>
            </a:extLst>
          </p:cNvPr>
          <p:cNvSpPr>
            <a:spLocks noGrp="1"/>
          </p:cNvSpPr>
          <p:nvPr>
            <p:ph type="body" sz="quarter" idx="73" hasCustomPrompt="1"/>
          </p:nvPr>
        </p:nvSpPr>
        <p:spPr>
          <a:xfrm>
            <a:off x="24132970" y="17063961"/>
            <a:ext cx="10790371"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9" name="Text Placeholder 7">
            <a:extLst>
              <a:ext uri="{FF2B5EF4-FFF2-40B4-BE49-F238E27FC236}">
                <a16:creationId xmlns:a16="http://schemas.microsoft.com/office/drawing/2014/main" id="{E6F712D3-EAE3-8A7F-010B-AFEF00AE6B00}"/>
              </a:ext>
            </a:extLst>
          </p:cNvPr>
          <p:cNvSpPr>
            <a:spLocks noGrp="1"/>
          </p:cNvSpPr>
          <p:nvPr>
            <p:ph type="body" sz="quarter" idx="74" hasCustomPrompt="1"/>
          </p:nvPr>
        </p:nvSpPr>
        <p:spPr>
          <a:xfrm>
            <a:off x="24132970" y="17751568"/>
            <a:ext cx="10790371"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1068062243"/>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up Imag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459D9FFB-F331-2BA3-76DB-D0D67666F296}"/>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23" name="Text Placeholder 7">
            <a:extLst>
              <a:ext uri="{FF2B5EF4-FFF2-40B4-BE49-F238E27FC236}">
                <a16:creationId xmlns:a16="http://schemas.microsoft.com/office/drawing/2014/main" id="{4737A17E-9A03-1AA3-D59C-3833F19EFE44}"/>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30" name="Picture Placeholder 2">
            <a:extLst>
              <a:ext uri="{FF2B5EF4-FFF2-40B4-BE49-F238E27FC236}">
                <a16:creationId xmlns:a16="http://schemas.microsoft.com/office/drawing/2014/main" id="{7FF59CD9-73FD-415B-F082-C27D3FC74CC5}"/>
              </a:ext>
            </a:extLst>
          </p:cNvPr>
          <p:cNvSpPr>
            <a:spLocks noGrp="1"/>
          </p:cNvSpPr>
          <p:nvPr>
            <p:ph type="pic" sz="quarter" idx="24"/>
          </p:nvPr>
        </p:nvSpPr>
        <p:spPr>
          <a:xfrm>
            <a:off x="18520757" y="4849813"/>
            <a:ext cx="7982985" cy="12019835"/>
          </a:xfrm>
          <a:prstGeom prst="rect">
            <a:avLst/>
          </a:prstGeom>
          <a:solidFill>
            <a:srgbClr val="151617">
              <a:alpha val="61000"/>
            </a:srgbClr>
          </a:solidFill>
          <a:ln w="9525">
            <a:solidFill>
              <a:schemeClr val="accent5"/>
            </a:solidFill>
          </a:ln>
        </p:spPr>
        <p:txBody>
          <a:bodyPr tIns="2194560" anchor="ctr"/>
          <a:lstStyle>
            <a:lvl1pPr marL="0" indent="0" algn="ctr">
              <a:buFont typeface="NVIDIA Sans" panose="020B0503020203020204" pitchFamily="34" charset="0"/>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31" name="Picture Placeholder 2">
            <a:extLst>
              <a:ext uri="{FF2B5EF4-FFF2-40B4-BE49-F238E27FC236}">
                <a16:creationId xmlns:a16="http://schemas.microsoft.com/office/drawing/2014/main" id="{90082BEB-34AF-6104-9172-84A9393C73A1}"/>
              </a:ext>
            </a:extLst>
          </p:cNvPr>
          <p:cNvSpPr>
            <a:spLocks noGrp="1"/>
          </p:cNvSpPr>
          <p:nvPr>
            <p:ph type="pic" sz="quarter" idx="20"/>
          </p:nvPr>
        </p:nvSpPr>
        <p:spPr>
          <a:xfrm>
            <a:off x="10072254" y="4849813"/>
            <a:ext cx="7982985" cy="12019835"/>
          </a:xfrm>
          <a:prstGeom prst="rect">
            <a:avLst/>
          </a:prstGeom>
          <a:solidFill>
            <a:srgbClr val="151617">
              <a:alpha val="61000"/>
            </a:srgbClr>
          </a:solidFill>
          <a:ln w="9525">
            <a:solidFill>
              <a:schemeClr val="accent5"/>
            </a:solidFill>
          </a:ln>
        </p:spPr>
        <p:txBody>
          <a:bodyPr tIns="2194560" anchor="ctr"/>
          <a:lstStyle>
            <a:lvl1pPr marL="0" indent="0" algn="ctr">
              <a:buFont typeface="NVIDIA Sans" panose="020B0503020203020204" pitchFamily="34" charset="0"/>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39" name="Picture Placeholder 2">
            <a:extLst>
              <a:ext uri="{FF2B5EF4-FFF2-40B4-BE49-F238E27FC236}">
                <a16:creationId xmlns:a16="http://schemas.microsoft.com/office/drawing/2014/main" id="{1ACBD8DD-E9B6-20E0-AF99-F566611D5259}"/>
              </a:ext>
            </a:extLst>
          </p:cNvPr>
          <p:cNvSpPr>
            <a:spLocks noGrp="1"/>
          </p:cNvSpPr>
          <p:nvPr>
            <p:ph type="pic" sz="quarter" idx="28"/>
          </p:nvPr>
        </p:nvSpPr>
        <p:spPr>
          <a:xfrm>
            <a:off x="1637606" y="4849813"/>
            <a:ext cx="7969130" cy="12019835"/>
          </a:xfrm>
          <a:prstGeom prst="rect">
            <a:avLst/>
          </a:prstGeom>
          <a:solidFill>
            <a:srgbClr val="151617">
              <a:alpha val="61000"/>
            </a:srgbClr>
          </a:solidFill>
          <a:ln w="9525">
            <a:solidFill>
              <a:schemeClr val="accent5"/>
            </a:solidFill>
          </a:ln>
        </p:spPr>
        <p:txBody>
          <a:bodyPr tIns="2194560" anchor="ctr"/>
          <a:lstStyle>
            <a:lvl1pPr marL="0" indent="0" algn="ctr">
              <a:buFont typeface="NVIDIA Sans" panose="020B0503020203020204" pitchFamily="34" charset="0"/>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0" name="Picture Placeholder 2">
            <a:extLst>
              <a:ext uri="{FF2B5EF4-FFF2-40B4-BE49-F238E27FC236}">
                <a16:creationId xmlns:a16="http://schemas.microsoft.com/office/drawing/2014/main" id="{3F34C73B-16DF-6108-33FA-2019F4A18A96}"/>
              </a:ext>
            </a:extLst>
          </p:cNvPr>
          <p:cNvSpPr>
            <a:spLocks noGrp="1"/>
          </p:cNvSpPr>
          <p:nvPr>
            <p:ph type="pic" sz="quarter" idx="29"/>
          </p:nvPr>
        </p:nvSpPr>
        <p:spPr>
          <a:xfrm>
            <a:off x="26969260" y="4849813"/>
            <a:ext cx="7969133" cy="12019835"/>
          </a:xfrm>
          <a:prstGeom prst="rect">
            <a:avLst/>
          </a:prstGeom>
          <a:solidFill>
            <a:srgbClr val="151617">
              <a:alpha val="61000"/>
            </a:srgbClr>
          </a:solidFill>
          <a:ln w="9525">
            <a:solidFill>
              <a:schemeClr val="accent5"/>
            </a:solidFill>
          </a:ln>
        </p:spPr>
        <p:txBody>
          <a:bodyPr tIns="2194560" anchor="ctr"/>
          <a:lstStyle>
            <a:lvl1pPr marL="0" indent="0" algn="ctr">
              <a:buFont typeface="NVIDIA Sans" panose="020B0503020203020204" pitchFamily="34" charset="0"/>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1" name="Text Placeholder 7">
            <a:extLst>
              <a:ext uri="{FF2B5EF4-FFF2-40B4-BE49-F238E27FC236}">
                <a16:creationId xmlns:a16="http://schemas.microsoft.com/office/drawing/2014/main" id="{2A0C0A2B-E05B-6582-22E0-E2FB87D4F5FE}"/>
              </a:ext>
            </a:extLst>
          </p:cNvPr>
          <p:cNvSpPr>
            <a:spLocks noGrp="1"/>
          </p:cNvSpPr>
          <p:nvPr>
            <p:ph type="body" sz="quarter" idx="67" hasCustomPrompt="1"/>
          </p:nvPr>
        </p:nvSpPr>
        <p:spPr>
          <a:xfrm>
            <a:off x="10087333" y="17063961"/>
            <a:ext cx="7967906"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2" name="Text Placeholder 7">
            <a:extLst>
              <a:ext uri="{FF2B5EF4-FFF2-40B4-BE49-F238E27FC236}">
                <a16:creationId xmlns:a16="http://schemas.microsoft.com/office/drawing/2014/main" id="{F252818C-30B9-BEAB-C34B-3FDB45B07855}"/>
              </a:ext>
            </a:extLst>
          </p:cNvPr>
          <p:cNvSpPr>
            <a:spLocks noGrp="1"/>
          </p:cNvSpPr>
          <p:nvPr>
            <p:ph type="body" sz="quarter" idx="68" hasCustomPrompt="1"/>
          </p:nvPr>
        </p:nvSpPr>
        <p:spPr>
          <a:xfrm>
            <a:off x="1630527" y="17063961"/>
            <a:ext cx="794697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3" name="Text Placeholder 7">
            <a:extLst>
              <a:ext uri="{FF2B5EF4-FFF2-40B4-BE49-F238E27FC236}">
                <a16:creationId xmlns:a16="http://schemas.microsoft.com/office/drawing/2014/main" id="{E94F7E10-2AF0-1049-A3BD-C3667BA1A7B7}"/>
              </a:ext>
            </a:extLst>
          </p:cNvPr>
          <p:cNvSpPr>
            <a:spLocks noGrp="1"/>
          </p:cNvSpPr>
          <p:nvPr>
            <p:ph type="body" sz="quarter" idx="69" hasCustomPrompt="1"/>
          </p:nvPr>
        </p:nvSpPr>
        <p:spPr>
          <a:xfrm>
            <a:off x="10087333" y="17751568"/>
            <a:ext cx="7967906"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4" name="Text Placeholder 7">
            <a:extLst>
              <a:ext uri="{FF2B5EF4-FFF2-40B4-BE49-F238E27FC236}">
                <a16:creationId xmlns:a16="http://schemas.microsoft.com/office/drawing/2014/main" id="{CCE2100E-D959-41B2-929B-D1BC55772019}"/>
              </a:ext>
            </a:extLst>
          </p:cNvPr>
          <p:cNvSpPr>
            <a:spLocks noGrp="1"/>
          </p:cNvSpPr>
          <p:nvPr>
            <p:ph type="body" sz="quarter" idx="70" hasCustomPrompt="1"/>
          </p:nvPr>
        </p:nvSpPr>
        <p:spPr>
          <a:xfrm>
            <a:off x="1630527" y="17751568"/>
            <a:ext cx="794697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5" name="Text Placeholder 7">
            <a:extLst>
              <a:ext uri="{FF2B5EF4-FFF2-40B4-BE49-F238E27FC236}">
                <a16:creationId xmlns:a16="http://schemas.microsoft.com/office/drawing/2014/main" id="{F9556000-DFCA-8B90-EBBC-359C95C3B361}"/>
              </a:ext>
            </a:extLst>
          </p:cNvPr>
          <p:cNvSpPr>
            <a:spLocks noGrp="1"/>
          </p:cNvSpPr>
          <p:nvPr>
            <p:ph type="body" sz="quarter" idx="71" hasCustomPrompt="1"/>
          </p:nvPr>
        </p:nvSpPr>
        <p:spPr>
          <a:xfrm>
            <a:off x="18527529" y="17063961"/>
            <a:ext cx="794697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6" name="Text Placeholder 7">
            <a:extLst>
              <a:ext uri="{FF2B5EF4-FFF2-40B4-BE49-F238E27FC236}">
                <a16:creationId xmlns:a16="http://schemas.microsoft.com/office/drawing/2014/main" id="{80DB8C8F-25FA-6C95-C2D7-C138BAA32B50}"/>
              </a:ext>
            </a:extLst>
          </p:cNvPr>
          <p:cNvSpPr>
            <a:spLocks noGrp="1"/>
          </p:cNvSpPr>
          <p:nvPr>
            <p:ph type="body" sz="quarter" idx="72" hasCustomPrompt="1"/>
          </p:nvPr>
        </p:nvSpPr>
        <p:spPr>
          <a:xfrm>
            <a:off x="18527529" y="17751568"/>
            <a:ext cx="794697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7" name="Text Placeholder 7">
            <a:extLst>
              <a:ext uri="{FF2B5EF4-FFF2-40B4-BE49-F238E27FC236}">
                <a16:creationId xmlns:a16="http://schemas.microsoft.com/office/drawing/2014/main" id="{63D94597-BF94-1410-90DE-B1569E6B339A}"/>
              </a:ext>
            </a:extLst>
          </p:cNvPr>
          <p:cNvSpPr>
            <a:spLocks noGrp="1"/>
          </p:cNvSpPr>
          <p:nvPr>
            <p:ph type="body" sz="quarter" idx="73" hasCustomPrompt="1"/>
          </p:nvPr>
        </p:nvSpPr>
        <p:spPr>
          <a:xfrm>
            <a:off x="26976037" y="17063961"/>
            <a:ext cx="7947304"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8" name="Text Placeholder 7">
            <a:extLst>
              <a:ext uri="{FF2B5EF4-FFF2-40B4-BE49-F238E27FC236}">
                <a16:creationId xmlns:a16="http://schemas.microsoft.com/office/drawing/2014/main" id="{BF06A1A9-1746-181C-9E88-1422CE2DFEC1}"/>
              </a:ext>
            </a:extLst>
          </p:cNvPr>
          <p:cNvSpPr>
            <a:spLocks noGrp="1"/>
          </p:cNvSpPr>
          <p:nvPr>
            <p:ph type="body" sz="quarter" idx="74" hasCustomPrompt="1"/>
          </p:nvPr>
        </p:nvSpPr>
        <p:spPr>
          <a:xfrm>
            <a:off x="26976037" y="17751568"/>
            <a:ext cx="7947304"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2135586295"/>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up Image">
    <p:spTree>
      <p:nvGrpSpPr>
        <p:cNvPr id="1" name=""/>
        <p:cNvGrpSpPr/>
        <p:nvPr/>
      </p:nvGrpSpPr>
      <p:grpSpPr>
        <a:xfrm>
          <a:off x="0" y="0"/>
          <a:ext cx="0" cy="0"/>
          <a:chOff x="0" y="0"/>
          <a:chExt cx="0" cy="0"/>
        </a:xfrm>
      </p:grpSpPr>
      <p:sp>
        <p:nvSpPr>
          <p:cNvPr id="27" name="Picture Placeholder 2">
            <a:extLst>
              <a:ext uri="{FF2B5EF4-FFF2-40B4-BE49-F238E27FC236}">
                <a16:creationId xmlns:a16="http://schemas.microsoft.com/office/drawing/2014/main" id="{8907B76C-DA4A-68FA-C798-F3D3ED6D3EEF}"/>
              </a:ext>
            </a:extLst>
          </p:cNvPr>
          <p:cNvSpPr>
            <a:spLocks noGrp="1"/>
          </p:cNvSpPr>
          <p:nvPr>
            <p:ph type="pic" sz="quarter" idx="24"/>
          </p:nvPr>
        </p:nvSpPr>
        <p:spPr>
          <a:xfrm>
            <a:off x="12891393" y="4849814"/>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28" name="Picture Placeholder 2">
            <a:extLst>
              <a:ext uri="{FF2B5EF4-FFF2-40B4-BE49-F238E27FC236}">
                <a16:creationId xmlns:a16="http://schemas.microsoft.com/office/drawing/2014/main" id="{80A5F7E9-98C2-BE12-2CFF-1D4269C21CEF}"/>
              </a:ext>
            </a:extLst>
          </p:cNvPr>
          <p:cNvSpPr>
            <a:spLocks noGrp="1"/>
          </p:cNvSpPr>
          <p:nvPr>
            <p:ph type="pic" sz="quarter" idx="20"/>
          </p:nvPr>
        </p:nvSpPr>
        <p:spPr>
          <a:xfrm>
            <a:off x="1645583" y="4849814"/>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30" name="Picture Placeholder 2">
            <a:extLst>
              <a:ext uri="{FF2B5EF4-FFF2-40B4-BE49-F238E27FC236}">
                <a16:creationId xmlns:a16="http://schemas.microsoft.com/office/drawing/2014/main" id="{C40D16D0-F1BB-6699-BB7A-3010F14B4E5E}"/>
              </a:ext>
            </a:extLst>
          </p:cNvPr>
          <p:cNvSpPr>
            <a:spLocks noGrp="1"/>
          </p:cNvSpPr>
          <p:nvPr>
            <p:ph type="pic" sz="quarter" idx="28"/>
          </p:nvPr>
        </p:nvSpPr>
        <p:spPr>
          <a:xfrm>
            <a:off x="24148473" y="4849814"/>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32" name="Text Placeholder 7">
            <a:extLst>
              <a:ext uri="{FF2B5EF4-FFF2-40B4-BE49-F238E27FC236}">
                <a16:creationId xmlns:a16="http://schemas.microsoft.com/office/drawing/2014/main" id="{669BAFFD-DE29-C3FE-3E3D-0742C54E776F}"/>
              </a:ext>
            </a:extLst>
          </p:cNvPr>
          <p:cNvSpPr>
            <a:spLocks noGrp="1"/>
          </p:cNvSpPr>
          <p:nvPr>
            <p:ph type="body" sz="quarter" idx="59" hasCustomPrompt="1"/>
          </p:nvPr>
        </p:nvSpPr>
        <p:spPr>
          <a:xfrm>
            <a:off x="1656844" y="9981886"/>
            <a:ext cx="1077865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3" name="Text Placeholder 7">
            <a:extLst>
              <a:ext uri="{FF2B5EF4-FFF2-40B4-BE49-F238E27FC236}">
                <a16:creationId xmlns:a16="http://schemas.microsoft.com/office/drawing/2014/main" id="{6F8CDCB5-2334-0382-7EDF-D6A8C4C37919}"/>
              </a:ext>
            </a:extLst>
          </p:cNvPr>
          <p:cNvSpPr>
            <a:spLocks noGrp="1"/>
          </p:cNvSpPr>
          <p:nvPr>
            <p:ph type="body" sz="quarter" idx="63" hasCustomPrompt="1"/>
          </p:nvPr>
        </p:nvSpPr>
        <p:spPr>
          <a:xfrm>
            <a:off x="1656844" y="10669493"/>
            <a:ext cx="1077865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4" name="Text Placeholder 7">
            <a:extLst>
              <a:ext uri="{FF2B5EF4-FFF2-40B4-BE49-F238E27FC236}">
                <a16:creationId xmlns:a16="http://schemas.microsoft.com/office/drawing/2014/main" id="{3E8130F2-A049-2C2C-49C2-814F60E02EF5}"/>
              </a:ext>
            </a:extLst>
          </p:cNvPr>
          <p:cNvSpPr>
            <a:spLocks noGrp="1"/>
          </p:cNvSpPr>
          <p:nvPr>
            <p:ph type="body" sz="quarter" idx="64" hasCustomPrompt="1"/>
          </p:nvPr>
        </p:nvSpPr>
        <p:spPr>
          <a:xfrm>
            <a:off x="12894348" y="9981886"/>
            <a:ext cx="1077865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5" name="Text Placeholder 7">
            <a:extLst>
              <a:ext uri="{FF2B5EF4-FFF2-40B4-BE49-F238E27FC236}">
                <a16:creationId xmlns:a16="http://schemas.microsoft.com/office/drawing/2014/main" id="{2EF59D26-21AA-0628-FEAE-B2017AD93D46}"/>
              </a:ext>
            </a:extLst>
          </p:cNvPr>
          <p:cNvSpPr>
            <a:spLocks noGrp="1"/>
          </p:cNvSpPr>
          <p:nvPr>
            <p:ph type="body" sz="quarter" idx="65" hasCustomPrompt="1"/>
          </p:nvPr>
        </p:nvSpPr>
        <p:spPr>
          <a:xfrm>
            <a:off x="12894348" y="10669493"/>
            <a:ext cx="1077865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6" name="Text Placeholder 7">
            <a:extLst>
              <a:ext uri="{FF2B5EF4-FFF2-40B4-BE49-F238E27FC236}">
                <a16:creationId xmlns:a16="http://schemas.microsoft.com/office/drawing/2014/main" id="{FA27073E-24AC-35B6-4579-F3553211D14F}"/>
              </a:ext>
            </a:extLst>
          </p:cNvPr>
          <p:cNvSpPr>
            <a:spLocks noGrp="1"/>
          </p:cNvSpPr>
          <p:nvPr>
            <p:ph type="body" sz="quarter" idx="66" hasCustomPrompt="1"/>
          </p:nvPr>
        </p:nvSpPr>
        <p:spPr>
          <a:xfrm>
            <a:off x="24151315" y="9981886"/>
            <a:ext cx="1077910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7" name="Text Placeholder 7">
            <a:extLst>
              <a:ext uri="{FF2B5EF4-FFF2-40B4-BE49-F238E27FC236}">
                <a16:creationId xmlns:a16="http://schemas.microsoft.com/office/drawing/2014/main" id="{B7137105-F7C8-86F9-A19D-CC0280C95516}"/>
              </a:ext>
            </a:extLst>
          </p:cNvPr>
          <p:cNvSpPr>
            <a:spLocks noGrp="1"/>
          </p:cNvSpPr>
          <p:nvPr>
            <p:ph type="body" sz="quarter" idx="67" hasCustomPrompt="1"/>
          </p:nvPr>
        </p:nvSpPr>
        <p:spPr>
          <a:xfrm>
            <a:off x="24151315" y="10669493"/>
            <a:ext cx="107791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8" name="Picture Placeholder 2">
            <a:extLst>
              <a:ext uri="{FF2B5EF4-FFF2-40B4-BE49-F238E27FC236}">
                <a16:creationId xmlns:a16="http://schemas.microsoft.com/office/drawing/2014/main" id="{C215F7B2-F4E2-412D-DB90-96FF4E146F17}"/>
              </a:ext>
            </a:extLst>
          </p:cNvPr>
          <p:cNvSpPr>
            <a:spLocks noGrp="1"/>
          </p:cNvSpPr>
          <p:nvPr>
            <p:ph type="pic" sz="quarter" idx="75"/>
          </p:nvPr>
        </p:nvSpPr>
        <p:spPr>
          <a:xfrm>
            <a:off x="18520757" y="11931888"/>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Font typeface="NVIDIA Sans" panose="020B0503020203020204" pitchFamily="34" charset="0"/>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8" name="Picture Placeholder 2">
            <a:extLst>
              <a:ext uri="{FF2B5EF4-FFF2-40B4-BE49-F238E27FC236}">
                <a16:creationId xmlns:a16="http://schemas.microsoft.com/office/drawing/2014/main" id="{F6B1B50B-4191-7EA1-DD61-A96EBE2A0C65}"/>
              </a:ext>
            </a:extLst>
          </p:cNvPr>
          <p:cNvSpPr>
            <a:spLocks noGrp="1"/>
          </p:cNvSpPr>
          <p:nvPr>
            <p:ph type="pic" sz="quarter" idx="76"/>
          </p:nvPr>
        </p:nvSpPr>
        <p:spPr>
          <a:xfrm>
            <a:off x="7265320" y="11931888"/>
            <a:ext cx="10789919" cy="4937760"/>
          </a:xfrm>
          <a:prstGeom prst="rect">
            <a:avLst/>
          </a:prstGeom>
          <a:solidFill>
            <a:srgbClr val="151617">
              <a:alpha val="61000"/>
            </a:srgbClr>
          </a:solidFill>
          <a:ln w="9525">
            <a:solidFill>
              <a:schemeClr val="accent5"/>
            </a:solidFill>
          </a:ln>
        </p:spPr>
        <p:txBody>
          <a:bodyPr tIns="2194560" anchor="ctr"/>
          <a:lstStyle>
            <a:lvl1pPr marL="0" indent="0" algn="ctr">
              <a:buFont typeface="NVIDIA Sans" panose="020B0503020203020204" pitchFamily="34" charset="0"/>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9" name="Text Placeholder 7">
            <a:extLst>
              <a:ext uri="{FF2B5EF4-FFF2-40B4-BE49-F238E27FC236}">
                <a16:creationId xmlns:a16="http://schemas.microsoft.com/office/drawing/2014/main" id="{65B4C94D-3029-61DE-18DE-8A6472E970BD}"/>
              </a:ext>
            </a:extLst>
          </p:cNvPr>
          <p:cNvSpPr>
            <a:spLocks noGrp="1"/>
          </p:cNvSpPr>
          <p:nvPr>
            <p:ph type="body" sz="quarter" idx="77" hasCustomPrompt="1"/>
          </p:nvPr>
        </p:nvSpPr>
        <p:spPr>
          <a:xfrm>
            <a:off x="7276587" y="17063961"/>
            <a:ext cx="10778651"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0" name="Text Placeholder 7">
            <a:extLst>
              <a:ext uri="{FF2B5EF4-FFF2-40B4-BE49-F238E27FC236}">
                <a16:creationId xmlns:a16="http://schemas.microsoft.com/office/drawing/2014/main" id="{CE518717-6ECD-F803-EEF8-2B2D7CF9EB49}"/>
              </a:ext>
            </a:extLst>
          </p:cNvPr>
          <p:cNvSpPr>
            <a:spLocks noGrp="1"/>
          </p:cNvSpPr>
          <p:nvPr>
            <p:ph type="body" sz="quarter" idx="78" hasCustomPrompt="1"/>
          </p:nvPr>
        </p:nvSpPr>
        <p:spPr>
          <a:xfrm>
            <a:off x="7276587" y="17751568"/>
            <a:ext cx="10778651"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1" name="Text Placeholder 7">
            <a:extLst>
              <a:ext uri="{FF2B5EF4-FFF2-40B4-BE49-F238E27FC236}">
                <a16:creationId xmlns:a16="http://schemas.microsoft.com/office/drawing/2014/main" id="{C5D8EE17-AD94-2DE2-C337-573533395DAF}"/>
              </a:ext>
            </a:extLst>
          </p:cNvPr>
          <p:cNvSpPr>
            <a:spLocks noGrp="1"/>
          </p:cNvSpPr>
          <p:nvPr>
            <p:ph type="body" sz="quarter" idx="79" hasCustomPrompt="1"/>
          </p:nvPr>
        </p:nvSpPr>
        <p:spPr>
          <a:xfrm>
            <a:off x="18533554" y="17063961"/>
            <a:ext cx="1077910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2" name="Text Placeholder 7">
            <a:extLst>
              <a:ext uri="{FF2B5EF4-FFF2-40B4-BE49-F238E27FC236}">
                <a16:creationId xmlns:a16="http://schemas.microsoft.com/office/drawing/2014/main" id="{85A95BB1-6B72-7CA5-06BB-430623F1D273}"/>
              </a:ext>
            </a:extLst>
          </p:cNvPr>
          <p:cNvSpPr>
            <a:spLocks noGrp="1"/>
          </p:cNvSpPr>
          <p:nvPr>
            <p:ph type="body" sz="quarter" idx="80" hasCustomPrompt="1"/>
          </p:nvPr>
        </p:nvSpPr>
        <p:spPr>
          <a:xfrm>
            <a:off x="18533554" y="17751568"/>
            <a:ext cx="107791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3" name="Title 1">
            <a:extLst>
              <a:ext uri="{FF2B5EF4-FFF2-40B4-BE49-F238E27FC236}">
                <a16:creationId xmlns:a16="http://schemas.microsoft.com/office/drawing/2014/main" id="{8DC5F873-F78F-F1B6-1AFB-37B1EE5098FA}"/>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54" name="Text Placeholder 7">
            <a:extLst>
              <a:ext uri="{FF2B5EF4-FFF2-40B4-BE49-F238E27FC236}">
                <a16:creationId xmlns:a16="http://schemas.microsoft.com/office/drawing/2014/main" id="{8631CFA9-583B-6069-2D7A-BD83D75791B2}"/>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714430386"/>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up Image">
    <p:spTree>
      <p:nvGrpSpPr>
        <p:cNvPr id="1" name=""/>
        <p:cNvGrpSpPr/>
        <p:nvPr/>
      </p:nvGrpSpPr>
      <p:grpSpPr>
        <a:xfrm>
          <a:off x="0" y="0"/>
          <a:ext cx="0" cy="0"/>
          <a:chOff x="0" y="0"/>
          <a:chExt cx="0" cy="0"/>
        </a:xfrm>
      </p:grpSpPr>
      <p:sp>
        <p:nvSpPr>
          <p:cNvPr id="30" name="Picture Placeholder 2">
            <a:extLst>
              <a:ext uri="{FF2B5EF4-FFF2-40B4-BE49-F238E27FC236}">
                <a16:creationId xmlns:a16="http://schemas.microsoft.com/office/drawing/2014/main" id="{B1953C1A-70BD-1EAA-9874-87A836A8195E}"/>
              </a:ext>
            </a:extLst>
          </p:cNvPr>
          <p:cNvSpPr>
            <a:spLocks noGrp="1"/>
          </p:cNvSpPr>
          <p:nvPr>
            <p:ph type="pic" sz="quarter" idx="24"/>
          </p:nvPr>
        </p:nvSpPr>
        <p:spPr>
          <a:xfrm>
            <a:off x="12891393" y="4849814"/>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1" name="Picture Placeholder 2">
            <a:extLst>
              <a:ext uri="{FF2B5EF4-FFF2-40B4-BE49-F238E27FC236}">
                <a16:creationId xmlns:a16="http://schemas.microsoft.com/office/drawing/2014/main" id="{9252F9A9-D932-EDF6-7A48-D5D93A404550}"/>
              </a:ext>
            </a:extLst>
          </p:cNvPr>
          <p:cNvSpPr>
            <a:spLocks noGrp="1"/>
          </p:cNvSpPr>
          <p:nvPr>
            <p:ph type="pic" sz="quarter" idx="20"/>
          </p:nvPr>
        </p:nvSpPr>
        <p:spPr>
          <a:xfrm>
            <a:off x="1645583" y="4849814"/>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2" name="Picture Placeholder 2">
            <a:extLst>
              <a:ext uri="{FF2B5EF4-FFF2-40B4-BE49-F238E27FC236}">
                <a16:creationId xmlns:a16="http://schemas.microsoft.com/office/drawing/2014/main" id="{D0D95889-F2DB-3BC9-69A2-99832FFC9845}"/>
              </a:ext>
            </a:extLst>
          </p:cNvPr>
          <p:cNvSpPr>
            <a:spLocks noGrp="1"/>
          </p:cNvSpPr>
          <p:nvPr>
            <p:ph type="pic" sz="quarter" idx="28"/>
          </p:nvPr>
        </p:nvSpPr>
        <p:spPr>
          <a:xfrm>
            <a:off x="24148473" y="4849814"/>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3" name="Text Placeholder 7">
            <a:extLst>
              <a:ext uri="{FF2B5EF4-FFF2-40B4-BE49-F238E27FC236}">
                <a16:creationId xmlns:a16="http://schemas.microsoft.com/office/drawing/2014/main" id="{20BBE6F4-0357-A4FD-1E64-134C0BB676E5}"/>
              </a:ext>
            </a:extLst>
          </p:cNvPr>
          <p:cNvSpPr>
            <a:spLocks noGrp="1"/>
          </p:cNvSpPr>
          <p:nvPr>
            <p:ph type="body" sz="quarter" idx="59" hasCustomPrompt="1"/>
          </p:nvPr>
        </p:nvSpPr>
        <p:spPr>
          <a:xfrm>
            <a:off x="1656844" y="9981886"/>
            <a:ext cx="1077865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4" name="Text Placeholder 7">
            <a:extLst>
              <a:ext uri="{FF2B5EF4-FFF2-40B4-BE49-F238E27FC236}">
                <a16:creationId xmlns:a16="http://schemas.microsoft.com/office/drawing/2014/main" id="{BFAE3A57-5BF4-79B4-4629-2CC735C71FE5}"/>
              </a:ext>
            </a:extLst>
          </p:cNvPr>
          <p:cNvSpPr>
            <a:spLocks noGrp="1"/>
          </p:cNvSpPr>
          <p:nvPr>
            <p:ph type="body" sz="quarter" idx="63" hasCustomPrompt="1"/>
          </p:nvPr>
        </p:nvSpPr>
        <p:spPr>
          <a:xfrm>
            <a:off x="1656844" y="10669493"/>
            <a:ext cx="1077865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5" name="Text Placeholder 7">
            <a:extLst>
              <a:ext uri="{FF2B5EF4-FFF2-40B4-BE49-F238E27FC236}">
                <a16:creationId xmlns:a16="http://schemas.microsoft.com/office/drawing/2014/main" id="{99A50CCA-B5CD-F9AE-216F-C421A1BD9F04}"/>
              </a:ext>
            </a:extLst>
          </p:cNvPr>
          <p:cNvSpPr>
            <a:spLocks noGrp="1"/>
          </p:cNvSpPr>
          <p:nvPr>
            <p:ph type="body" sz="quarter" idx="64" hasCustomPrompt="1"/>
          </p:nvPr>
        </p:nvSpPr>
        <p:spPr>
          <a:xfrm>
            <a:off x="12894348" y="9981886"/>
            <a:ext cx="1077865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6" name="Text Placeholder 7">
            <a:extLst>
              <a:ext uri="{FF2B5EF4-FFF2-40B4-BE49-F238E27FC236}">
                <a16:creationId xmlns:a16="http://schemas.microsoft.com/office/drawing/2014/main" id="{757508AA-A2C8-98B6-81F3-50D83C5092CF}"/>
              </a:ext>
            </a:extLst>
          </p:cNvPr>
          <p:cNvSpPr>
            <a:spLocks noGrp="1"/>
          </p:cNvSpPr>
          <p:nvPr>
            <p:ph type="body" sz="quarter" idx="65" hasCustomPrompt="1"/>
          </p:nvPr>
        </p:nvSpPr>
        <p:spPr>
          <a:xfrm>
            <a:off x="12894348" y="10669493"/>
            <a:ext cx="1077865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7" name="Text Placeholder 7">
            <a:extLst>
              <a:ext uri="{FF2B5EF4-FFF2-40B4-BE49-F238E27FC236}">
                <a16:creationId xmlns:a16="http://schemas.microsoft.com/office/drawing/2014/main" id="{F4222A90-C423-A76E-E4A1-DC33CE530C35}"/>
              </a:ext>
            </a:extLst>
          </p:cNvPr>
          <p:cNvSpPr>
            <a:spLocks noGrp="1"/>
          </p:cNvSpPr>
          <p:nvPr>
            <p:ph type="body" sz="quarter" idx="66" hasCustomPrompt="1"/>
          </p:nvPr>
        </p:nvSpPr>
        <p:spPr>
          <a:xfrm>
            <a:off x="24151315" y="9981886"/>
            <a:ext cx="1077910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4" name="Text Placeholder 7">
            <a:extLst>
              <a:ext uri="{FF2B5EF4-FFF2-40B4-BE49-F238E27FC236}">
                <a16:creationId xmlns:a16="http://schemas.microsoft.com/office/drawing/2014/main" id="{4209A868-D6F4-3E49-A6A2-D0B83BADF3A9}"/>
              </a:ext>
            </a:extLst>
          </p:cNvPr>
          <p:cNvSpPr>
            <a:spLocks noGrp="1"/>
          </p:cNvSpPr>
          <p:nvPr>
            <p:ph type="body" sz="quarter" idx="67" hasCustomPrompt="1"/>
          </p:nvPr>
        </p:nvSpPr>
        <p:spPr>
          <a:xfrm>
            <a:off x="24151315" y="10669493"/>
            <a:ext cx="107791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5" name="Picture Placeholder 2">
            <a:extLst>
              <a:ext uri="{FF2B5EF4-FFF2-40B4-BE49-F238E27FC236}">
                <a16:creationId xmlns:a16="http://schemas.microsoft.com/office/drawing/2014/main" id="{9C37E9B7-863B-6FEB-5E35-885ED1194BFF}"/>
              </a:ext>
            </a:extLst>
          </p:cNvPr>
          <p:cNvSpPr>
            <a:spLocks noGrp="1"/>
          </p:cNvSpPr>
          <p:nvPr>
            <p:ph type="pic" sz="quarter" idx="68"/>
          </p:nvPr>
        </p:nvSpPr>
        <p:spPr>
          <a:xfrm>
            <a:off x="12902654" y="11931889"/>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6" name="Picture Placeholder 2">
            <a:extLst>
              <a:ext uri="{FF2B5EF4-FFF2-40B4-BE49-F238E27FC236}">
                <a16:creationId xmlns:a16="http://schemas.microsoft.com/office/drawing/2014/main" id="{577FA631-E033-ADBD-0DC9-D0DB5E39C199}"/>
              </a:ext>
            </a:extLst>
          </p:cNvPr>
          <p:cNvSpPr>
            <a:spLocks noGrp="1"/>
          </p:cNvSpPr>
          <p:nvPr>
            <p:ph type="pic" sz="quarter" idx="69"/>
          </p:nvPr>
        </p:nvSpPr>
        <p:spPr>
          <a:xfrm>
            <a:off x="1656844" y="11931889"/>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7" name="Picture Placeholder 2">
            <a:extLst>
              <a:ext uri="{FF2B5EF4-FFF2-40B4-BE49-F238E27FC236}">
                <a16:creationId xmlns:a16="http://schemas.microsoft.com/office/drawing/2014/main" id="{381881A2-4556-E0E7-4976-CE4CA8B44BD2}"/>
              </a:ext>
            </a:extLst>
          </p:cNvPr>
          <p:cNvSpPr>
            <a:spLocks noGrp="1"/>
          </p:cNvSpPr>
          <p:nvPr>
            <p:ph type="pic" sz="quarter" idx="70"/>
          </p:nvPr>
        </p:nvSpPr>
        <p:spPr>
          <a:xfrm>
            <a:off x="24159734" y="11931889"/>
            <a:ext cx="1078992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8" name="Text Placeholder 7">
            <a:extLst>
              <a:ext uri="{FF2B5EF4-FFF2-40B4-BE49-F238E27FC236}">
                <a16:creationId xmlns:a16="http://schemas.microsoft.com/office/drawing/2014/main" id="{3E8E5407-C49C-0C9D-34F8-F6F0488021F6}"/>
              </a:ext>
            </a:extLst>
          </p:cNvPr>
          <p:cNvSpPr>
            <a:spLocks noGrp="1"/>
          </p:cNvSpPr>
          <p:nvPr>
            <p:ph type="body" sz="quarter" idx="71" hasCustomPrompt="1"/>
          </p:nvPr>
        </p:nvSpPr>
        <p:spPr>
          <a:xfrm>
            <a:off x="1668105" y="17063961"/>
            <a:ext cx="1077865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9" name="Text Placeholder 7">
            <a:extLst>
              <a:ext uri="{FF2B5EF4-FFF2-40B4-BE49-F238E27FC236}">
                <a16:creationId xmlns:a16="http://schemas.microsoft.com/office/drawing/2014/main" id="{22DA5A94-C231-4766-8AC7-EF73C16EBD61}"/>
              </a:ext>
            </a:extLst>
          </p:cNvPr>
          <p:cNvSpPr>
            <a:spLocks noGrp="1"/>
          </p:cNvSpPr>
          <p:nvPr>
            <p:ph type="body" sz="quarter" idx="72" hasCustomPrompt="1"/>
          </p:nvPr>
        </p:nvSpPr>
        <p:spPr>
          <a:xfrm>
            <a:off x="1668105" y="17751568"/>
            <a:ext cx="1077865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0" name="Text Placeholder 7">
            <a:extLst>
              <a:ext uri="{FF2B5EF4-FFF2-40B4-BE49-F238E27FC236}">
                <a16:creationId xmlns:a16="http://schemas.microsoft.com/office/drawing/2014/main" id="{00B4030C-05CF-B466-BA8F-C340617A5787}"/>
              </a:ext>
            </a:extLst>
          </p:cNvPr>
          <p:cNvSpPr>
            <a:spLocks noGrp="1"/>
          </p:cNvSpPr>
          <p:nvPr>
            <p:ph type="body" sz="quarter" idx="73" hasCustomPrompt="1"/>
          </p:nvPr>
        </p:nvSpPr>
        <p:spPr>
          <a:xfrm>
            <a:off x="12905609" y="17063961"/>
            <a:ext cx="1077865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1" name="Text Placeholder 7">
            <a:extLst>
              <a:ext uri="{FF2B5EF4-FFF2-40B4-BE49-F238E27FC236}">
                <a16:creationId xmlns:a16="http://schemas.microsoft.com/office/drawing/2014/main" id="{894CEECC-D038-E547-DC3E-DE08CED8E7DA}"/>
              </a:ext>
            </a:extLst>
          </p:cNvPr>
          <p:cNvSpPr>
            <a:spLocks noGrp="1"/>
          </p:cNvSpPr>
          <p:nvPr>
            <p:ph type="body" sz="quarter" idx="74" hasCustomPrompt="1"/>
          </p:nvPr>
        </p:nvSpPr>
        <p:spPr>
          <a:xfrm>
            <a:off x="12905609" y="17751568"/>
            <a:ext cx="1077865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2" name="Text Placeholder 7">
            <a:extLst>
              <a:ext uri="{FF2B5EF4-FFF2-40B4-BE49-F238E27FC236}">
                <a16:creationId xmlns:a16="http://schemas.microsoft.com/office/drawing/2014/main" id="{194DC10A-126A-4CF6-0FD2-5B6BB2EFDEBD}"/>
              </a:ext>
            </a:extLst>
          </p:cNvPr>
          <p:cNvSpPr>
            <a:spLocks noGrp="1"/>
          </p:cNvSpPr>
          <p:nvPr>
            <p:ph type="body" sz="quarter" idx="75" hasCustomPrompt="1"/>
          </p:nvPr>
        </p:nvSpPr>
        <p:spPr>
          <a:xfrm>
            <a:off x="24162576" y="17063961"/>
            <a:ext cx="1077910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3" name="Text Placeholder 7">
            <a:extLst>
              <a:ext uri="{FF2B5EF4-FFF2-40B4-BE49-F238E27FC236}">
                <a16:creationId xmlns:a16="http://schemas.microsoft.com/office/drawing/2014/main" id="{57F8B789-2F41-F510-798B-CCE7F38AB05B}"/>
              </a:ext>
            </a:extLst>
          </p:cNvPr>
          <p:cNvSpPr>
            <a:spLocks noGrp="1"/>
          </p:cNvSpPr>
          <p:nvPr>
            <p:ph type="body" sz="quarter" idx="76" hasCustomPrompt="1"/>
          </p:nvPr>
        </p:nvSpPr>
        <p:spPr>
          <a:xfrm>
            <a:off x="24162576" y="17751568"/>
            <a:ext cx="107791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4" name="Title 1">
            <a:extLst>
              <a:ext uri="{FF2B5EF4-FFF2-40B4-BE49-F238E27FC236}">
                <a16:creationId xmlns:a16="http://schemas.microsoft.com/office/drawing/2014/main" id="{01540E5A-2872-4A69-C821-D69B87963A67}"/>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65" name="Text Placeholder 7">
            <a:extLst>
              <a:ext uri="{FF2B5EF4-FFF2-40B4-BE49-F238E27FC236}">
                <a16:creationId xmlns:a16="http://schemas.microsoft.com/office/drawing/2014/main" id="{C4FBCAD5-F75E-2024-91A6-AF69090C6A02}"/>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2237050608"/>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up Image">
    <p:spTree>
      <p:nvGrpSpPr>
        <p:cNvPr id="1" name=""/>
        <p:cNvGrpSpPr/>
        <p:nvPr/>
      </p:nvGrpSpPr>
      <p:grpSpPr>
        <a:xfrm>
          <a:off x="0" y="0"/>
          <a:ext cx="0" cy="0"/>
          <a:chOff x="0" y="0"/>
          <a:chExt cx="0" cy="0"/>
        </a:xfrm>
      </p:grpSpPr>
      <p:sp>
        <p:nvSpPr>
          <p:cNvPr id="30" name="Text Placeholder 7">
            <a:extLst>
              <a:ext uri="{FF2B5EF4-FFF2-40B4-BE49-F238E27FC236}">
                <a16:creationId xmlns:a16="http://schemas.microsoft.com/office/drawing/2014/main" id="{544D2068-6849-9B7C-6BC5-5E5F7AA4A629}"/>
              </a:ext>
            </a:extLst>
          </p:cNvPr>
          <p:cNvSpPr>
            <a:spLocks noGrp="1"/>
          </p:cNvSpPr>
          <p:nvPr>
            <p:ph type="body" sz="quarter" idx="37" hasCustomPrompt="1"/>
          </p:nvPr>
        </p:nvSpPr>
        <p:spPr>
          <a:xfrm>
            <a:off x="14335071" y="17059122"/>
            <a:ext cx="795528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4" name="Text Placeholder 7">
            <a:extLst>
              <a:ext uri="{FF2B5EF4-FFF2-40B4-BE49-F238E27FC236}">
                <a16:creationId xmlns:a16="http://schemas.microsoft.com/office/drawing/2014/main" id="{CBD648D6-A7DD-1281-7F44-26AAC46ED236}"/>
              </a:ext>
            </a:extLst>
          </p:cNvPr>
          <p:cNvSpPr>
            <a:spLocks noGrp="1"/>
          </p:cNvSpPr>
          <p:nvPr>
            <p:ph type="body" sz="quarter" idx="39" hasCustomPrompt="1"/>
          </p:nvPr>
        </p:nvSpPr>
        <p:spPr>
          <a:xfrm>
            <a:off x="5886573" y="17059122"/>
            <a:ext cx="7970338"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5" name="Text Placeholder 7">
            <a:extLst>
              <a:ext uri="{FF2B5EF4-FFF2-40B4-BE49-F238E27FC236}">
                <a16:creationId xmlns:a16="http://schemas.microsoft.com/office/drawing/2014/main" id="{CA889FC2-EEE4-383A-34F1-AA6640C2BEE9}"/>
              </a:ext>
            </a:extLst>
          </p:cNvPr>
          <p:cNvSpPr>
            <a:spLocks noGrp="1"/>
          </p:cNvSpPr>
          <p:nvPr>
            <p:ph type="body" sz="quarter" idx="40" hasCustomPrompt="1"/>
          </p:nvPr>
        </p:nvSpPr>
        <p:spPr>
          <a:xfrm>
            <a:off x="14335071" y="17727056"/>
            <a:ext cx="795528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6" name="Text Placeholder 7">
            <a:extLst>
              <a:ext uri="{FF2B5EF4-FFF2-40B4-BE49-F238E27FC236}">
                <a16:creationId xmlns:a16="http://schemas.microsoft.com/office/drawing/2014/main" id="{97DD1B20-C6FB-A50F-E2B0-453434ECCBAC}"/>
              </a:ext>
            </a:extLst>
          </p:cNvPr>
          <p:cNvSpPr>
            <a:spLocks noGrp="1"/>
          </p:cNvSpPr>
          <p:nvPr>
            <p:ph type="body" sz="quarter" idx="43" hasCustomPrompt="1"/>
          </p:nvPr>
        </p:nvSpPr>
        <p:spPr>
          <a:xfrm>
            <a:off x="5886573" y="17727056"/>
            <a:ext cx="7970338"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7" name="Picture Placeholder 2">
            <a:extLst>
              <a:ext uri="{FF2B5EF4-FFF2-40B4-BE49-F238E27FC236}">
                <a16:creationId xmlns:a16="http://schemas.microsoft.com/office/drawing/2014/main" id="{AE5F378B-4650-A769-498F-70E97D832944}"/>
              </a:ext>
            </a:extLst>
          </p:cNvPr>
          <p:cNvSpPr>
            <a:spLocks noGrp="1"/>
          </p:cNvSpPr>
          <p:nvPr>
            <p:ph type="pic" sz="quarter" idx="46"/>
          </p:nvPr>
        </p:nvSpPr>
        <p:spPr>
          <a:xfrm>
            <a:off x="5886573" y="11926198"/>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38" name="Picture Placeholder 2">
            <a:extLst>
              <a:ext uri="{FF2B5EF4-FFF2-40B4-BE49-F238E27FC236}">
                <a16:creationId xmlns:a16="http://schemas.microsoft.com/office/drawing/2014/main" id="{4D0EBD50-D183-BA46-8F9A-CA94A31E251D}"/>
              </a:ext>
            </a:extLst>
          </p:cNvPr>
          <p:cNvSpPr>
            <a:spLocks noGrp="1"/>
          </p:cNvSpPr>
          <p:nvPr>
            <p:ph type="pic" sz="quarter" idx="47"/>
          </p:nvPr>
        </p:nvSpPr>
        <p:spPr>
          <a:xfrm>
            <a:off x="14335074" y="11926198"/>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8" name="Picture Placeholder 2">
            <a:extLst>
              <a:ext uri="{FF2B5EF4-FFF2-40B4-BE49-F238E27FC236}">
                <a16:creationId xmlns:a16="http://schemas.microsoft.com/office/drawing/2014/main" id="{B28D2A90-D084-131D-BC81-F32026B9D485}"/>
              </a:ext>
            </a:extLst>
          </p:cNvPr>
          <p:cNvSpPr>
            <a:spLocks noGrp="1"/>
          </p:cNvSpPr>
          <p:nvPr>
            <p:ph type="pic" sz="quarter" idx="48"/>
          </p:nvPr>
        </p:nvSpPr>
        <p:spPr>
          <a:xfrm>
            <a:off x="22783576" y="11926198"/>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9" name="Text Placeholder 7">
            <a:extLst>
              <a:ext uri="{FF2B5EF4-FFF2-40B4-BE49-F238E27FC236}">
                <a16:creationId xmlns:a16="http://schemas.microsoft.com/office/drawing/2014/main" id="{C31F641B-69D7-D8F7-664B-8DC4432B48D7}"/>
              </a:ext>
            </a:extLst>
          </p:cNvPr>
          <p:cNvSpPr>
            <a:spLocks noGrp="1"/>
          </p:cNvSpPr>
          <p:nvPr>
            <p:ph type="body" sz="quarter" idx="50" hasCustomPrompt="1"/>
          </p:nvPr>
        </p:nvSpPr>
        <p:spPr>
          <a:xfrm>
            <a:off x="22783575" y="17059122"/>
            <a:ext cx="7951467"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0" name="Text Placeholder 7">
            <a:extLst>
              <a:ext uri="{FF2B5EF4-FFF2-40B4-BE49-F238E27FC236}">
                <a16:creationId xmlns:a16="http://schemas.microsoft.com/office/drawing/2014/main" id="{523F0B05-8C96-0447-48C6-977D2CE10924}"/>
              </a:ext>
            </a:extLst>
          </p:cNvPr>
          <p:cNvSpPr>
            <a:spLocks noGrp="1"/>
          </p:cNvSpPr>
          <p:nvPr>
            <p:ph type="body" sz="quarter" idx="51" hasCustomPrompt="1"/>
          </p:nvPr>
        </p:nvSpPr>
        <p:spPr>
          <a:xfrm>
            <a:off x="22783575" y="17727056"/>
            <a:ext cx="7951467"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1" name="Picture Placeholder 2">
            <a:extLst>
              <a:ext uri="{FF2B5EF4-FFF2-40B4-BE49-F238E27FC236}">
                <a16:creationId xmlns:a16="http://schemas.microsoft.com/office/drawing/2014/main" id="{450F6A7B-55D2-E137-09E7-D5EB0FECCA2C}"/>
              </a:ext>
            </a:extLst>
          </p:cNvPr>
          <p:cNvSpPr>
            <a:spLocks noGrp="1"/>
          </p:cNvSpPr>
          <p:nvPr>
            <p:ph type="pic" sz="quarter" idx="24"/>
          </p:nvPr>
        </p:nvSpPr>
        <p:spPr>
          <a:xfrm>
            <a:off x="18534610"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2" name="Picture Placeholder 2">
            <a:extLst>
              <a:ext uri="{FF2B5EF4-FFF2-40B4-BE49-F238E27FC236}">
                <a16:creationId xmlns:a16="http://schemas.microsoft.com/office/drawing/2014/main" id="{36E7E436-EF57-51FD-A8FB-FDA402DAB660}"/>
              </a:ext>
            </a:extLst>
          </p:cNvPr>
          <p:cNvSpPr>
            <a:spLocks noGrp="1"/>
          </p:cNvSpPr>
          <p:nvPr>
            <p:ph type="pic" sz="quarter" idx="20"/>
          </p:nvPr>
        </p:nvSpPr>
        <p:spPr>
          <a:xfrm>
            <a:off x="10086108"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3" name="Picture Placeholder 2">
            <a:extLst>
              <a:ext uri="{FF2B5EF4-FFF2-40B4-BE49-F238E27FC236}">
                <a16:creationId xmlns:a16="http://schemas.microsoft.com/office/drawing/2014/main" id="{11D06D85-EEB0-0A4E-44A0-04EB0FDA4913}"/>
              </a:ext>
            </a:extLst>
          </p:cNvPr>
          <p:cNvSpPr>
            <a:spLocks noGrp="1"/>
          </p:cNvSpPr>
          <p:nvPr>
            <p:ph type="pic" sz="quarter" idx="52"/>
          </p:nvPr>
        </p:nvSpPr>
        <p:spPr>
          <a:xfrm>
            <a:off x="1637606"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65" name="Picture Placeholder 2">
            <a:extLst>
              <a:ext uri="{FF2B5EF4-FFF2-40B4-BE49-F238E27FC236}">
                <a16:creationId xmlns:a16="http://schemas.microsoft.com/office/drawing/2014/main" id="{9CAB601B-BE03-84B9-C2D3-F9A9DD36F0DA}"/>
              </a:ext>
            </a:extLst>
          </p:cNvPr>
          <p:cNvSpPr>
            <a:spLocks noGrp="1"/>
          </p:cNvSpPr>
          <p:nvPr>
            <p:ph type="pic" sz="quarter" idx="28"/>
          </p:nvPr>
        </p:nvSpPr>
        <p:spPr>
          <a:xfrm>
            <a:off x="26983113"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66" name="Text Placeholder 7">
            <a:extLst>
              <a:ext uri="{FF2B5EF4-FFF2-40B4-BE49-F238E27FC236}">
                <a16:creationId xmlns:a16="http://schemas.microsoft.com/office/drawing/2014/main" id="{2901EEFF-A05E-86EF-2959-BEBE7506CE37}"/>
              </a:ext>
            </a:extLst>
          </p:cNvPr>
          <p:cNvSpPr>
            <a:spLocks noGrp="1"/>
          </p:cNvSpPr>
          <p:nvPr>
            <p:ph type="body" sz="quarter" idx="59" hasCustomPrompt="1"/>
          </p:nvPr>
        </p:nvSpPr>
        <p:spPr>
          <a:xfrm>
            <a:off x="10094409" y="9981886"/>
            <a:ext cx="794697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7" name="Text Placeholder 7">
            <a:extLst>
              <a:ext uri="{FF2B5EF4-FFF2-40B4-BE49-F238E27FC236}">
                <a16:creationId xmlns:a16="http://schemas.microsoft.com/office/drawing/2014/main" id="{CA5DE0BE-2247-E600-19F8-62852DE95A34}"/>
              </a:ext>
            </a:extLst>
          </p:cNvPr>
          <p:cNvSpPr>
            <a:spLocks noGrp="1"/>
          </p:cNvSpPr>
          <p:nvPr>
            <p:ph type="body" sz="quarter" idx="60" hasCustomPrompt="1"/>
          </p:nvPr>
        </p:nvSpPr>
        <p:spPr>
          <a:xfrm>
            <a:off x="1637603" y="9981886"/>
            <a:ext cx="794697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8" name="Text Placeholder 7">
            <a:extLst>
              <a:ext uri="{FF2B5EF4-FFF2-40B4-BE49-F238E27FC236}">
                <a16:creationId xmlns:a16="http://schemas.microsoft.com/office/drawing/2014/main" id="{7D33E875-82FA-EFBA-E610-7A1BB8D8E0D0}"/>
              </a:ext>
            </a:extLst>
          </p:cNvPr>
          <p:cNvSpPr>
            <a:spLocks noGrp="1"/>
          </p:cNvSpPr>
          <p:nvPr>
            <p:ph type="body" sz="quarter" idx="61" hasCustomPrompt="1"/>
          </p:nvPr>
        </p:nvSpPr>
        <p:spPr>
          <a:xfrm>
            <a:off x="10094409" y="10669493"/>
            <a:ext cx="794697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9" name="Text Placeholder 7">
            <a:extLst>
              <a:ext uri="{FF2B5EF4-FFF2-40B4-BE49-F238E27FC236}">
                <a16:creationId xmlns:a16="http://schemas.microsoft.com/office/drawing/2014/main" id="{16E04D83-5D56-3ED0-0106-291190FF16C1}"/>
              </a:ext>
            </a:extLst>
          </p:cNvPr>
          <p:cNvSpPr>
            <a:spLocks noGrp="1"/>
          </p:cNvSpPr>
          <p:nvPr>
            <p:ph type="body" sz="quarter" idx="62" hasCustomPrompt="1"/>
          </p:nvPr>
        </p:nvSpPr>
        <p:spPr>
          <a:xfrm>
            <a:off x="1637603" y="10669493"/>
            <a:ext cx="794697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0" name="Text Placeholder 7">
            <a:extLst>
              <a:ext uri="{FF2B5EF4-FFF2-40B4-BE49-F238E27FC236}">
                <a16:creationId xmlns:a16="http://schemas.microsoft.com/office/drawing/2014/main" id="{B72D7370-4F41-FFA7-2106-37908325FCCD}"/>
              </a:ext>
            </a:extLst>
          </p:cNvPr>
          <p:cNvSpPr>
            <a:spLocks noGrp="1"/>
          </p:cNvSpPr>
          <p:nvPr>
            <p:ph type="body" sz="quarter" idx="63" hasCustomPrompt="1"/>
          </p:nvPr>
        </p:nvSpPr>
        <p:spPr>
          <a:xfrm>
            <a:off x="18534605" y="9981886"/>
            <a:ext cx="794697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1" name="Text Placeholder 7">
            <a:extLst>
              <a:ext uri="{FF2B5EF4-FFF2-40B4-BE49-F238E27FC236}">
                <a16:creationId xmlns:a16="http://schemas.microsoft.com/office/drawing/2014/main" id="{AFF43D71-DEF4-2B0C-C6B4-BCAFBD852717}"/>
              </a:ext>
            </a:extLst>
          </p:cNvPr>
          <p:cNvSpPr>
            <a:spLocks noGrp="1"/>
          </p:cNvSpPr>
          <p:nvPr>
            <p:ph type="body" sz="quarter" idx="64" hasCustomPrompt="1"/>
          </p:nvPr>
        </p:nvSpPr>
        <p:spPr>
          <a:xfrm>
            <a:off x="18534605" y="10669493"/>
            <a:ext cx="794697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2" name="Text Placeholder 7">
            <a:extLst>
              <a:ext uri="{FF2B5EF4-FFF2-40B4-BE49-F238E27FC236}">
                <a16:creationId xmlns:a16="http://schemas.microsoft.com/office/drawing/2014/main" id="{F818D8AD-CFB5-A8CB-CABB-19C1B1AFE5BA}"/>
              </a:ext>
            </a:extLst>
          </p:cNvPr>
          <p:cNvSpPr>
            <a:spLocks noGrp="1"/>
          </p:cNvSpPr>
          <p:nvPr>
            <p:ph type="body" sz="quarter" idx="65" hasCustomPrompt="1"/>
          </p:nvPr>
        </p:nvSpPr>
        <p:spPr>
          <a:xfrm>
            <a:off x="26983113" y="9981886"/>
            <a:ext cx="7947304"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3" name="Text Placeholder 7">
            <a:extLst>
              <a:ext uri="{FF2B5EF4-FFF2-40B4-BE49-F238E27FC236}">
                <a16:creationId xmlns:a16="http://schemas.microsoft.com/office/drawing/2014/main" id="{23409FA5-2A41-C5C8-6575-A607630F90FC}"/>
              </a:ext>
            </a:extLst>
          </p:cNvPr>
          <p:cNvSpPr>
            <a:spLocks noGrp="1"/>
          </p:cNvSpPr>
          <p:nvPr>
            <p:ph type="body" sz="quarter" idx="66" hasCustomPrompt="1"/>
          </p:nvPr>
        </p:nvSpPr>
        <p:spPr>
          <a:xfrm>
            <a:off x="26983113" y="10669493"/>
            <a:ext cx="7947304"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4" name="Title 1">
            <a:extLst>
              <a:ext uri="{FF2B5EF4-FFF2-40B4-BE49-F238E27FC236}">
                <a16:creationId xmlns:a16="http://schemas.microsoft.com/office/drawing/2014/main" id="{3B193957-7130-A79D-273C-851474BDCDC0}"/>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75" name="Text Placeholder 7">
            <a:extLst>
              <a:ext uri="{FF2B5EF4-FFF2-40B4-BE49-F238E27FC236}">
                <a16:creationId xmlns:a16="http://schemas.microsoft.com/office/drawing/2014/main" id="{DA822B21-EE98-CD37-EC99-C8836B3004D5}"/>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3590059090"/>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up Image">
    <p:spTree>
      <p:nvGrpSpPr>
        <p:cNvPr id="1" name=""/>
        <p:cNvGrpSpPr/>
        <p:nvPr/>
      </p:nvGrpSpPr>
      <p:grpSpPr>
        <a:xfrm>
          <a:off x="0" y="0"/>
          <a:ext cx="0" cy="0"/>
          <a:chOff x="0" y="0"/>
          <a:chExt cx="0" cy="0"/>
        </a:xfrm>
      </p:grpSpPr>
      <p:sp>
        <p:nvSpPr>
          <p:cNvPr id="41" name="Picture Placeholder 2">
            <a:extLst>
              <a:ext uri="{FF2B5EF4-FFF2-40B4-BE49-F238E27FC236}">
                <a16:creationId xmlns:a16="http://schemas.microsoft.com/office/drawing/2014/main" id="{5EA57D4F-DD4C-CA06-8F17-B354B7AF0AE5}"/>
              </a:ext>
            </a:extLst>
          </p:cNvPr>
          <p:cNvSpPr>
            <a:spLocks noGrp="1"/>
          </p:cNvSpPr>
          <p:nvPr>
            <p:ph type="pic" sz="quarter" idx="46"/>
          </p:nvPr>
        </p:nvSpPr>
        <p:spPr>
          <a:xfrm>
            <a:off x="1637603" y="11926198"/>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2" name="Picture Placeholder 2">
            <a:extLst>
              <a:ext uri="{FF2B5EF4-FFF2-40B4-BE49-F238E27FC236}">
                <a16:creationId xmlns:a16="http://schemas.microsoft.com/office/drawing/2014/main" id="{06F88D93-EC5D-0F4F-2D03-D40CFF157D49}"/>
              </a:ext>
            </a:extLst>
          </p:cNvPr>
          <p:cNvSpPr>
            <a:spLocks noGrp="1"/>
          </p:cNvSpPr>
          <p:nvPr>
            <p:ph type="pic" sz="quarter" idx="47"/>
          </p:nvPr>
        </p:nvSpPr>
        <p:spPr>
          <a:xfrm>
            <a:off x="10086104" y="11926198"/>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3" name="Picture Placeholder 2">
            <a:extLst>
              <a:ext uri="{FF2B5EF4-FFF2-40B4-BE49-F238E27FC236}">
                <a16:creationId xmlns:a16="http://schemas.microsoft.com/office/drawing/2014/main" id="{E2460103-C7AD-1E73-A79D-2130A59BA43E}"/>
              </a:ext>
            </a:extLst>
          </p:cNvPr>
          <p:cNvSpPr>
            <a:spLocks noGrp="1"/>
          </p:cNvSpPr>
          <p:nvPr>
            <p:ph type="pic" sz="quarter" idx="48"/>
          </p:nvPr>
        </p:nvSpPr>
        <p:spPr>
          <a:xfrm>
            <a:off x="18534606" y="11926198"/>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4" name="Picture Placeholder 2">
            <a:extLst>
              <a:ext uri="{FF2B5EF4-FFF2-40B4-BE49-F238E27FC236}">
                <a16:creationId xmlns:a16="http://schemas.microsoft.com/office/drawing/2014/main" id="{CB4626F4-FF48-A6FD-42A0-87CB9D35E8BB}"/>
              </a:ext>
            </a:extLst>
          </p:cNvPr>
          <p:cNvSpPr>
            <a:spLocks noGrp="1"/>
          </p:cNvSpPr>
          <p:nvPr>
            <p:ph type="pic" sz="quarter" idx="24"/>
          </p:nvPr>
        </p:nvSpPr>
        <p:spPr>
          <a:xfrm>
            <a:off x="18534610"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5" name="Picture Placeholder 2">
            <a:extLst>
              <a:ext uri="{FF2B5EF4-FFF2-40B4-BE49-F238E27FC236}">
                <a16:creationId xmlns:a16="http://schemas.microsoft.com/office/drawing/2014/main" id="{EBBF469D-EB9A-C1CD-A4E0-EFCD4EF63ED8}"/>
              </a:ext>
            </a:extLst>
          </p:cNvPr>
          <p:cNvSpPr>
            <a:spLocks noGrp="1"/>
          </p:cNvSpPr>
          <p:nvPr>
            <p:ph type="pic" sz="quarter" idx="20"/>
          </p:nvPr>
        </p:nvSpPr>
        <p:spPr>
          <a:xfrm>
            <a:off x="10086108"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6" name="Picture Placeholder 2">
            <a:extLst>
              <a:ext uri="{FF2B5EF4-FFF2-40B4-BE49-F238E27FC236}">
                <a16:creationId xmlns:a16="http://schemas.microsoft.com/office/drawing/2014/main" id="{398E7A27-AB90-AE4B-9C41-537061139935}"/>
              </a:ext>
            </a:extLst>
          </p:cNvPr>
          <p:cNvSpPr>
            <a:spLocks noGrp="1"/>
          </p:cNvSpPr>
          <p:nvPr>
            <p:ph type="pic" sz="quarter" idx="52"/>
          </p:nvPr>
        </p:nvSpPr>
        <p:spPr>
          <a:xfrm>
            <a:off x="1637606"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7" name="Picture Placeholder 2">
            <a:extLst>
              <a:ext uri="{FF2B5EF4-FFF2-40B4-BE49-F238E27FC236}">
                <a16:creationId xmlns:a16="http://schemas.microsoft.com/office/drawing/2014/main" id="{375CDD23-925E-31A1-C3FF-2D6ED9D05AAB}"/>
              </a:ext>
            </a:extLst>
          </p:cNvPr>
          <p:cNvSpPr>
            <a:spLocks noGrp="1"/>
          </p:cNvSpPr>
          <p:nvPr>
            <p:ph type="pic" sz="quarter" idx="28"/>
          </p:nvPr>
        </p:nvSpPr>
        <p:spPr>
          <a:xfrm>
            <a:off x="26983113" y="4849814"/>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4" name="Picture Placeholder 2">
            <a:extLst>
              <a:ext uri="{FF2B5EF4-FFF2-40B4-BE49-F238E27FC236}">
                <a16:creationId xmlns:a16="http://schemas.microsoft.com/office/drawing/2014/main" id="{15BDAD05-3EAC-DFAA-EDD1-1D9E9C002116}"/>
              </a:ext>
            </a:extLst>
          </p:cNvPr>
          <p:cNvSpPr>
            <a:spLocks noGrp="1"/>
          </p:cNvSpPr>
          <p:nvPr>
            <p:ph type="pic" sz="quarter" idx="53"/>
          </p:nvPr>
        </p:nvSpPr>
        <p:spPr>
          <a:xfrm>
            <a:off x="26968061" y="11926198"/>
            <a:ext cx="795528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40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5" name="Text Placeholder 7">
            <a:extLst>
              <a:ext uri="{FF2B5EF4-FFF2-40B4-BE49-F238E27FC236}">
                <a16:creationId xmlns:a16="http://schemas.microsoft.com/office/drawing/2014/main" id="{2360B2E4-D618-5423-3E76-F376EBCA0102}"/>
              </a:ext>
            </a:extLst>
          </p:cNvPr>
          <p:cNvSpPr>
            <a:spLocks noGrp="1"/>
          </p:cNvSpPr>
          <p:nvPr>
            <p:ph type="body" sz="quarter" idx="59" hasCustomPrompt="1"/>
          </p:nvPr>
        </p:nvSpPr>
        <p:spPr>
          <a:xfrm>
            <a:off x="10094409" y="9981886"/>
            <a:ext cx="794697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6" name="Text Placeholder 7">
            <a:extLst>
              <a:ext uri="{FF2B5EF4-FFF2-40B4-BE49-F238E27FC236}">
                <a16:creationId xmlns:a16="http://schemas.microsoft.com/office/drawing/2014/main" id="{AD06D986-4434-AF51-6805-3B97BBB76942}"/>
              </a:ext>
            </a:extLst>
          </p:cNvPr>
          <p:cNvSpPr>
            <a:spLocks noGrp="1"/>
          </p:cNvSpPr>
          <p:nvPr>
            <p:ph type="body" sz="quarter" idx="60" hasCustomPrompt="1"/>
          </p:nvPr>
        </p:nvSpPr>
        <p:spPr>
          <a:xfrm>
            <a:off x="1637603" y="9981886"/>
            <a:ext cx="794697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7" name="Text Placeholder 7">
            <a:extLst>
              <a:ext uri="{FF2B5EF4-FFF2-40B4-BE49-F238E27FC236}">
                <a16:creationId xmlns:a16="http://schemas.microsoft.com/office/drawing/2014/main" id="{1F515353-8B00-746C-A2DE-32E93A0F1A02}"/>
              </a:ext>
            </a:extLst>
          </p:cNvPr>
          <p:cNvSpPr>
            <a:spLocks noGrp="1"/>
          </p:cNvSpPr>
          <p:nvPr>
            <p:ph type="body" sz="quarter" idx="61" hasCustomPrompt="1"/>
          </p:nvPr>
        </p:nvSpPr>
        <p:spPr>
          <a:xfrm>
            <a:off x="10094409" y="10669493"/>
            <a:ext cx="794697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8" name="Text Placeholder 7">
            <a:extLst>
              <a:ext uri="{FF2B5EF4-FFF2-40B4-BE49-F238E27FC236}">
                <a16:creationId xmlns:a16="http://schemas.microsoft.com/office/drawing/2014/main" id="{5744BB22-B21A-41F1-3AC0-E5405D3F38B9}"/>
              </a:ext>
            </a:extLst>
          </p:cNvPr>
          <p:cNvSpPr>
            <a:spLocks noGrp="1"/>
          </p:cNvSpPr>
          <p:nvPr>
            <p:ph type="body" sz="quarter" idx="62" hasCustomPrompt="1"/>
          </p:nvPr>
        </p:nvSpPr>
        <p:spPr>
          <a:xfrm>
            <a:off x="1637603" y="10669493"/>
            <a:ext cx="794697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9" name="Text Placeholder 7">
            <a:extLst>
              <a:ext uri="{FF2B5EF4-FFF2-40B4-BE49-F238E27FC236}">
                <a16:creationId xmlns:a16="http://schemas.microsoft.com/office/drawing/2014/main" id="{8435F4BE-979D-A31E-822F-BE5B89134C2E}"/>
              </a:ext>
            </a:extLst>
          </p:cNvPr>
          <p:cNvSpPr>
            <a:spLocks noGrp="1"/>
          </p:cNvSpPr>
          <p:nvPr>
            <p:ph type="body" sz="quarter" idx="63" hasCustomPrompt="1"/>
          </p:nvPr>
        </p:nvSpPr>
        <p:spPr>
          <a:xfrm>
            <a:off x="18534605" y="9981886"/>
            <a:ext cx="794697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0" name="Text Placeholder 7">
            <a:extLst>
              <a:ext uri="{FF2B5EF4-FFF2-40B4-BE49-F238E27FC236}">
                <a16:creationId xmlns:a16="http://schemas.microsoft.com/office/drawing/2014/main" id="{677BC232-CE11-33FD-E959-01E1784345E8}"/>
              </a:ext>
            </a:extLst>
          </p:cNvPr>
          <p:cNvSpPr>
            <a:spLocks noGrp="1"/>
          </p:cNvSpPr>
          <p:nvPr>
            <p:ph type="body" sz="quarter" idx="64" hasCustomPrompt="1"/>
          </p:nvPr>
        </p:nvSpPr>
        <p:spPr>
          <a:xfrm>
            <a:off x="18534605" y="10669493"/>
            <a:ext cx="794697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1" name="Text Placeholder 7">
            <a:extLst>
              <a:ext uri="{FF2B5EF4-FFF2-40B4-BE49-F238E27FC236}">
                <a16:creationId xmlns:a16="http://schemas.microsoft.com/office/drawing/2014/main" id="{44F4CD93-1747-0EB8-E78A-72E497AAB234}"/>
              </a:ext>
            </a:extLst>
          </p:cNvPr>
          <p:cNvSpPr>
            <a:spLocks noGrp="1"/>
          </p:cNvSpPr>
          <p:nvPr>
            <p:ph type="body" sz="quarter" idx="65" hasCustomPrompt="1"/>
          </p:nvPr>
        </p:nvSpPr>
        <p:spPr>
          <a:xfrm>
            <a:off x="26983113" y="9981886"/>
            <a:ext cx="7947304"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2" name="Text Placeholder 7">
            <a:extLst>
              <a:ext uri="{FF2B5EF4-FFF2-40B4-BE49-F238E27FC236}">
                <a16:creationId xmlns:a16="http://schemas.microsoft.com/office/drawing/2014/main" id="{1A697863-003A-44B9-586E-527F58EF7822}"/>
              </a:ext>
            </a:extLst>
          </p:cNvPr>
          <p:cNvSpPr>
            <a:spLocks noGrp="1"/>
          </p:cNvSpPr>
          <p:nvPr>
            <p:ph type="body" sz="quarter" idx="66" hasCustomPrompt="1"/>
          </p:nvPr>
        </p:nvSpPr>
        <p:spPr>
          <a:xfrm>
            <a:off x="26983113" y="10669493"/>
            <a:ext cx="7947304"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3" name="Text Placeholder 7">
            <a:extLst>
              <a:ext uri="{FF2B5EF4-FFF2-40B4-BE49-F238E27FC236}">
                <a16:creationId xmlns:a16="http://schemas.microsoft.com/office/drawing/2014/main" id="{F51F4D18-0362-FD9E-AC25-A4A81A8B19E3}"/>
              </a:ext>
            </a:extLst>
          </p:cNvPr>
          <p:cNvSpPr>
            <a:spLocks noGrp="1"/>
          </p:cNvSpPr>
          <p:nvPr>
            <p:ph type="body" sz="quarter" idx="67" hasCustomPrompt="1"/>
          </p:nvPr>
        </p:nvSpPr>
        <p:spPr>
          <a:xfrm>
            <a:off x="10087333" y="17059122"/>
            <a:ext cx="794697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4" name="Text Placeholder 7">
            <a:extLst>
              <a:ext uri="{FF2B5EF4-FFF2-40B4-BE49-F238E27FC236}">
                <a16:creationId xmlns:a16="http://schemas.microsoft.com/office/drawing/2014/main" id="{53B0CD77-A671-31CB-AC75-0C7EC845BB12}"/>
              </a:ext>
            </a:extLst>
          </p:cNvPr>
          <p:cNvSpPr>
            <a:spLocks noGrp="1"/>
          </p:cNvSpPr>
          <p:nvPr>
            <p:ph type="body" sz="quarter" idx="68" hasCustomPrompt="1"/>
          </p:nvPr>
        </p:nvSpPr>
        <p:spPr>
          <a:xfrm>
            <a:off x="1630527" y="17059122"/>
            <a:ext cx="794697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5" name="Text Placeholder 7">
            <a:extLst>
              <a:ext uri="{FF2B5EF4-FFF2-40B4-BE49-F238E27FC236}">
                <a16:creationId xmlns:a16="http://schemas.microsoft.com/office/drawing/2014/main" id="{D5373FC8-B0DB-5978-E125-CA5A68C02573}"/>
              </a:ext>
            </a:extLst>
          </p:cNvPr>
          <p:cNvSpPr>
            <a:spLocks noGrp="1"/>
          </p:cNvSpPr>
          <p:nvPr>
            <p:ph type="body" sz="quarter" idx="69" hasCustomPrompt="1"/>
          </p:nvPr>
        </p:nvSpPr>
        <p:spPr>
          <a:xfrm>
            <a:off x="10087333" y="17746729"/>
            <a:ext cx="794697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6" name="Text Placeholder 7">
            <a:extLst>
              <a:ext uri="{FF2B5EF4-FFF2-40B4-BE49-F238E27FC236}">
                <a16:creationId xmlns:a16="http://schemas.microsoft.com/office/drawing/2014/main" id="{E6B03167-9698-83DC-3B32-0493773EDDC2}"/>
              </a:ext>
            </a:extLst>
          </p:cNvPr>
          <p:cNvSpPr>
            <a:spLocks noGrp="1"/>
          </p:cNvSpPr>
          <p:nvPr>
            <p:ph type="body" sz="quarter" idx="70" hasCustomPrompt="1"/>
          </p:nvPr>
        </p:nvSpPr>
        <p:spPr>
          <a:xfrm>
            <a:off x="1630527" y="17746729"/>
            <a:ext cx="794697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7" name="Text Placeholder 7">
            <a:extLst>
              <a:ext uri="{FF2B5EF4-FFF2-40B4-BE49-F238E27FC236}">
                <a16:creationId xmlns:a16="http://schemas.microsoft.com/office/drawing/2014/main" id="{A6B7D653-72EF-B0B1-6654-9E4D6E8DCA75}"/>
              </a:ext>
            </a:extLst>
          </p:cNvPr>
          <p:cNvSpPr>
            <a:spLocks noGrp="1"/>
          </p:cNvSpPr>
          <p:nvPr>
            <p:ph type="body" sz="quarter" idx="71" hasCustomPrompt="1"/>
          </p:nvPr>
        </p:nvSpPr>
        <p:spPr>
          <a:xfrm>
            <a:off x="18527529" y="17059122"/>
            <a:ext cx="794697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8" name="Text Placeholder 7">
            <a:extLst>
              <a:ext uri="{FF2B5EF4-FFF2-40B4-BE49-F238E27FC236}">
                <a16:creationId xmlns:a16="http://schemas.microsoft.com/office/drawing/2014/main" id="{68246EB6-5778-F487-E211-E6E38EDCBD39}"/>
              </a:ext>
            </a:extLst>
          </p:cNvPr>
          <p:cNvSpPr>
            <a:spLocks noGrp="1"/>
          </p:cNvSpPr>
          <p:nvPr>
            <p:ph type="body" sz="quarter" idx="72" hasCustomPrompt="1"/>
          </p:nvPr>
        </p:nvSpPr>
        <p:spPr>
          <a:xfrm>
            <a:off x="18527529" y="17746729"/>
            <a:ext cx="794697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9" name="Text Placeholder 7">
            <a:extLst>
              <a:ext uri="{FF2B5EF4-FFF2-40B4-BE49-F238E27FC236}">
                <a16:creationId xmlns:a16="http://schemas.microsoft.com/office/drawing/2014/main" id="{46E19FE0-274C-8D86-A257-C3C9C6050C55}"/>
              </a:ext>
            </a:extLst>
          </p:cNvPr>
          <p:cNvSpPr>
            <a:spLocks noGrp="1"/>
          </p:cNvSpPr>
          <p:nvPr>
            <p:ph type="body" sz="quarter" idx="73" hasCustomPrompt="1"/>
          </p:nvPr>
        </p:nvSpPr>
        <p:spPr>
          <a:xfrm>
            <a:off x="26976037" y="17059122"/>
            <a:ext cx="7947304"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80" name="Text Placeholder 7">
            <a:extLst>
              <a:ext uri="{FF2B5EF4-FFF2-40B4-BE49-F238E27FC236}">
                <a16:creationId xmlns:a16="http://schemas.microsoft.com/office/drawing/2014/main" id="{6EE28B31-BBFD-198B-6E2A-89E9C4CCFA8B}"/>
              </a:ext>
            </a:extLst>
          </p:cNvPr>
          <p:cNvSpPr>
            <a:spLocks noGrp="1"/>
          </p:cNvSpPr>
          <p:nvPr>
            <p:ph type="body" sz="quarter" idx="74" hasCustomPrompt="1"/>
          </p:nvPr>
        </p:nvSpPr>
        <p:spPr>
          <a:xfrm>
            <a:off x="26976037" y="17746729"/>
            <a:ext cx="7947304"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81" name="Title 1">
            <a:extLst>
              <a:ext uri="{FF2B5EF4-FFF2-40B4-BE49-F238E27FC236}">
                <a16:creationId xmlns:a16="http://schemas.microsoft.com/office/drawing/2014/main" id="{7782373E-DEA5-D3FA-DF0B-FC71246BA41C}"/>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82" name="Text Placeholder 7">
            <a:extLst>
              <a:ext uri="{FF2B5EF4-FFF2-40B4-BE49-F238E27FC236}">
                <a16:creationId xmlns:a16="http://schemas.microsoft.com/office/drawing/2014/main" id="{66E4B878-2BFA-C852-759E-04F4BD4E4538}"/>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2959063998"/>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up Image">
    <p:spTree>
      <p:nvGrpSpPr>
        <p:cNvPr id="1" name=""/>
        <p:cNvGrpSpPr/>
        <p:nvPr/>
      </p:nvGrpSpPr>
      <p:grpSpPr>
        <a:xfrm>
          <a:off x="0" y="0"/>
          <a:ext cx="0" cy="0"/>
          <a:chOff x="0" y="0"/>
          <a:chExt cx="0" cy="0"/>
        </a:xfrm>
      </p:grpSpPr>
      <p:sp>
        <p:nvSpPr>
          <p:cNvPr id="37" name="Text Placeholder 7">
            <a:extLst>
              <a:ext uri="{FF2B5EF4-FFF2-40B4-BE49-F238E27FC236}">
                <a16:creationId xmlns:a16="http://schemas.microsoft.com/office/drawing/2014/main" id="{AC8872D6-E3D9-128D-6975-7E43AE049DD0}"/>
              </a:ext>
            </a:extLst>
          </p:cNvPr>
          <p:cNvSpPr>
            <a:spLocks noGrp="1"/>
          </p:cNvSpPr>
          <p:nvPr>
            <p:ph type="body" sz="quarter" idx="37" hasCustomPrompt="1"/>
          </p:nvPr>
        </p:nvSpPr>
        <p:spPr>
          <a:xfrm>
            <a:off x="11782110" y="17059122"/>
            <a:ext cx="626148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8" name="Text Placeholder 7">
            <a:extLst>
              <a:ext uri="{FF2B5EF4-FFF2-40B4-BE49-F238E27FC236}">
                <a16:creationId xmlns:a16="http://schemas.microsoft.com/office/drawing/2014/main" id="{124D63DA-1ECC-62E5-3223-DD9853116B97}"/>
              </a:ext>
            </a:extLst>
          </p:cNvPr>
          <p:cNvSpPr>
            <a:spLocks noGrp="1"/>
          </p:cNvSpPr>
          <p:nvPr>
            <p:ph type="body" sz="quarter" idx="39" hasCustomPrompt="1"/>
          </p:nvPr>
        </p:nvSpPr>
        <p:spPr>
          <a:xfrm>
            <a:off x="5037420" y="17059122"/>
            <a:ext cx="625484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8" name="Text Placeholder 7">
            <a:extLst>
              <a:ext uri="{FF2B5EF4-FFF2-40B4-BE49-F238E27FC236}">
                <a16:creationId xmlns:a16="http://schemas.microsoft.com/office/drawing/2014/main" id="{4296C6CE-75C2-58D3-2077-098855EC5071}"/>
              </a:ext>
            </a:extLst>
          </p:cNvPr>
          <p:cNvSpPr>
            <a:spLocks noGrp="1"/>
          </p:cNvSpPr>
          <p:nvPr>
            <p:ph type="body" sz="quarter" idx="40" hasCustomPrompt="1"/>
          </p:nvPr>
        </p:nvSpPr>
        <p:spPr>
          <a:xfrm>
            <a:off x="11782110" y="17727056"/>
            <a:ext cx="626148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9" name="Text Placeholder 7">
            <a:extLst>
              <a:ext uri="{FF2B5EF4-FFF2-40B4-BE49-F238E27FC236}">
                <a16:creationId xmlns:a16="http://schemas.microsoft.com/office/drawing/2014/main" id="{CB889168-9CA5-7858-11A4-7E282071DDD1}"/>
              </a:ext>
            </a:extLst>
          </p:cNvPr>
          <p:cNvSpPr>
            <a:spLocks noGrp="1"/>
          </p:cNvSpPr>
          <p:nvPr>
            <p:ph type="body" sz="quarter" idx="43" hasCustomPrompt="1"/>
          </p:nvPr>
        </p:nvSpPr>
        <p:spPr>
          <a:xfrm>
            <a:off x="5037420" y="17727056"/>
            <a:ext cx="625484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0" name="Picture Placeholder 2">
            <a:extLst>
              <a:ext uri="{FF2B5EF4-FFF2-40B4-BE49-F238E27FC236}">
                <a16:creationId xmlns:a16="http://schemas.microsoft.com/office/drawing/2014/main" id="{3F8F5E2E-FAA9-873C-63EB-B4940E3D4908}"/>
              </a:ext>
            </a:extLst>
          </p:cNvPr>
          <p:cNvSpPr>
            <a:spLocks noGrp="1"/>
          </p:cNvSpPr>
          <p:nvPr>
            <p:ph type="pic" sz="quarter" idx="46"/>
          </p:nvPr>
        </p:nvSpPr>
        <p:spPr>
          <a:xfrm>
            <a:off x="5021177"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1" name="Picture Placeholder 2">
            <a:extLst>
              <a:ext uri="{FF2B5EF4-FFF2-40B4-BE49-F238E27FC236}">
                <a16:creationId xmlns:a16="http://schemas.microsoft.com/office/drawing/2014/main" id="{119A3EE3-90A6-60F9-3E78-60D1CE1FB244}"/>
              </a:ext>
            </a:extLst>
          </p:cNvPr>
          <p:cNvSpPr>
            <a:spLocks noGrp="1"/>
          </p:cNvSpPr>
          <p:nvPr>
            <p:ph type="pic" sz="quarter" idx="47"/>
          </p:nvPr>
        </p:nvSpPr>
        <p:spPr>
          <a:xfrm>
            <a:off x="11779715"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2" name="Picture Placeholder 2">
            <a:extLst>
              <a:ext uri="{FF2B5EF4-FFF2-40B4-BE49-F238E27FC236}">
                <a16:creationId xmlns:a16="http://schemas.microsoft.com/office/drawing/2014/main" id="{C639A2E5-6B54-F354-C964-79CE29BEB3D6}"/>
              </a:ext>
            </a:extLst>
          </p:cNvPr>
          <p:cNvSpPr>
            <a:spLocks noGrp="1"/>
          </p:cNvSpPr>
          <p:nvPr>
            <p:ph type="pic" sz="quarter" idx="48"/>
          </p:nvPr>
        </p:nvSpPr>
        <p:spPr>
          <a:xfrm>
            <a:off x="25286158"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3" name="Text Placeholder 7">
            <a:extLst>
              <a:ext uri="{FF2B5EF4-FFF2-40B4-BE49-F238E27FC236}">
                <a16:creationId xmlns:a16="http://schemas.microsoft.com/office/drawing/2014/main" id="{405A4B4F-FDD8-68B8-BEC0-2C9F5E7703BC}"/>
              </a:ext>
            </a:extLst>
          </p:cNvPr>
          <p:cNvSpPr>
            <a:spLocks noGrp="1"/>
          </p:cNvSpPr>
          <p:nvPr>
            <p:ph type="body" sz="quarter" idx="50" hasCustomPrompt="1"/>
          </p:nvPr>
        </p:nvSpPr>
        <p:spPr>
          <a:xfrm>
            <a:off x="18532409" y="17059122"/>
            <a:ext cx="6263641"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5" name="Text Placeholder 7">
            <a:extLst>
              <a:ext uri="{FF2B5EF4-FFF2-40B4-BE49-F238E27FC236}">
                <a16:creationId xmlns:a16="http://schemas.microsoft.com/office/drawing/2014/main" id="{6A9D8994-57AB-FC46-F970-8A9BC7CAD264}"/>
              </a:ext>
            </a:extLst>
          </p:cNvPr>
          <p:cNvSpPr>
            <a:spLocks noGrp="1"/>
          </p:cNvSpPr>
          <p:nvPr>
            <p:ph type="body" sz="quarter" idx="51" hasCustomPrompt="1"/>
          </p:nvPr>
        </p:nvSpPr>
        <p:spPr>
          <a:xfrm>
            <a:off x="18532409" y="17727056"/>
            <a:ext cx="6263641"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6" name="Picture Placeholder 2">
            <a:extLst>
              <a:ext uri="{FF2B5EF4-FFF2-40B4-BE49-F238E27FC236}">
                <a16:creationId xmlns:a16="http://schemas.microsoft.com/office/drawing/2014/main" id="{34A2868F-2DD9-684C-4C82-813EEBD15ACA}"/>
              </a:ext>
            </a:extLst>
          </p:cNvPr>
          <p:cNvSpPr>
            <a:spLocks noGrp="1"/>
          </p:cNvSpPr>
          <p:nvPr>
            <p:ph type="pic" sz="quarter" idx="24"/>
          </p:nvPr>
        </p:nvSpPr>
        <p:spPr>
          <a:xfrm>
            <a:off x="15152060"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67" name="Picture Placeholder 2">
            <a:extLst>
              <a:ext uri="{FF2B5EF4-FFF2-40B4-BE49-F238E27FC236}">
                <a16:creationId xmlns:a16="http://schemas.microsoft.com/office/drawing/2014/main" id="{D2FB10F1-37BA-6882-EBF3-73F1E627FFB6}"/>
              </a:ext>
            </a:extLst>
          </p:cNvPr>
          <p:cNvSpPr>
            <a:spLocks noGrp="1"/>
          </p:cNvSpPr>
          <p:nvPr>
            <p:ph type="pic" sz="quarter" idx="20"/>
          </p:nvPr>
        </p:nvSpPr>
        <p:spPr>
          <a:xfrm>
            <a:off x="8394833"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68" name="Picture Placeholder 2">
            <a:extLst>
              <a:ext uri="{FF2B5EF4-FFF2-40B4-BE49-F238E27FC236}">
                <a16:creationId xmlns:a16="http://schemas.microsoft.com/office/drawing/2014/main" id="{F7972475-48C0-DE70-4A42-09E610902CE7}"/>
              </a:ext>
            </a:extLst>
          </p:cNvPr>
          <p:cNvSpPr>
            <a:spLocks noGrp="1"/>
          </p:cNvSpPr>
          <p:nvPr>
            <p:ph type="pic" sz="quarter" idx="52"/>
          </p:nvPr>
        </p:nvSpPr>
        <p:spPr>
          <a:xfrm>
            <a:off x="1637606"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69" name="Picture Placeholder 2">
            <a:extLst>
              <a:ext uri="{FF2B5EF4-FFF2-40B4-BE49-F238E27FC236}">
                <a16:creationId xmlns:a16="http://schemas.microsoft.com/office/drawing/2014/main" id="{03F70687-E13E-779B-ECD8-584B6FB4FB10}"/>
              </a:ext>
            </a:extLst>
          </p:cNvPr>
          <p:cNvSpPr>
            <a:spLocks noGrp="1"/>
          </p:cNvSpPr>
          <p:nvPr>
            <p:ph type="pic" sz="quarter" idx="28"/>
          </p:nvPr>
        </p:nvSpPr>
        <p:spPr>
          <a:xfrm>
            <a:off x="21909287"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70" name="Picture Placeholder 2">
            <a:extLst>
              <a:ext uri="{FF2B5EF4-FFF2-40B4-BE49-F238E27FC236}">
                <a16:creationId xmlns:a16="http://schemas.microsoft.com/office/drawing/2014/main" id="{EB21B6ED-31E4-7226-13B1-F2AA1B5EC045}"/>
              </a:ext>
            </a:extLst>
          </p:cNvPr>
          <p:cNvSpPr>
            <a:spLocks noGrp="1"/>
          </p:cNvSpPr>
          <p:nvPr>
            <p:ph type="pic" sz="quarter" idx="53"/>
          </p:nvPr>
        </p:nvSpPr>
        <p:spPr>
          <a:xfrm>
            <a:off x="28666515"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71" name="Picture Placeholder 2">
            <a:extLst>
              <a:ext uri="{FF2B5EF4-FFF2-40B4-BE49-F238E27FC236}">
                <a16:creationId xmlns:a16="http://schemas.microsoft.com/office/drawing/2014/main" id="{6C21D96F-4A3F-E55C-9A59-55E018F25D9C}"/>
              </a:ext>
            </a:extLst>
          </p:cNvPr>
          <p:cNvSpPr>
            <a:spLocks noGrp="1"/>
          </p:cNvSpPr>
          <p:nvPr>
            <p:ph type="pic" sz="quarter" idx="54"/>
          </p:nvPr>
        </p:nvSpPr>
        <p:spPr>
          <a:xfrm>
            <a:off x="18527620"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72" name="Text Placeholder 7">
            <a:extLst>
              <a:ext uri="{FF2B5EF4-FFF2-40B4-BE49-F238E27FC236}">
                <a16:creationId xmlns:a16="http://schemas.microsoft.com/office/drawing/2014/main" id="{485D12D2-2B06-3201-0659-EE86413C68DB}"/>
              </a:ext>
            </a:extLst>
          </p:cNvPr>
          <p:cNvSpPr>
            <a:spLocks noGrp="1"/>
          </p:cNvSpPr>
          <p:nvPr>
            <p:ph type="body" sz="quarter" idx="55" hasCustomPrompt="1"/>
          </p:nvPr>
        </p:nvSpPr>
        <p:spPr>
          <a:xfrm>
            <a:off x="25307424" y="17059122"/>
            <a:ext cx="626364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3" name="Text Placeholder 7">
            <a:extLst>
              <a:ext uri="{FF2B5EF4-FFF2-40B4-BE49-F238E27FC236}">
                <a16:creationId xmlns:a16="http://schemas.microsoft.com/office/drawing/2014/main" id="{7241A741-AE7C-3428-6194-0F6E94BF06FB}"/>
              </a:ext>
            </a:extLst>
          </p:cNvPr>
          <p:cNvSpPr>
            <a:spLocks noGrp="1"/>
          </p:cNvSpPr>
          <p:nvPr>
            <p:ph type="body" sz="quarter" idx="56" hasCustomPrompt="1"/>
          </p:nvPr>
        </p:nvSpPr>
        <p:spPr>
          <a:xfrm>
            <a:off x="25307424" y="17727056"/>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4" name="Text Placeholder 7">
            <a:extLst>
              <a:ext uri="{FF2B5EF4-FFF2-40B4-BE49-F238E27FC236}">
                <a16:creationId xmlns:a16="http://schemas.microsoft.com/office/drawing/2014/main" id="{8D28CF82-511F-AF83-F5D5-77ECB99010E2}"/>
              </a:ext>
            </a:extLst>
          </p:cNvPr>
          <p:cNvSpPr>
            <a:spLocks noGrp="1"/>
          </p:cNvSpPr>
          <p:nvPr>
            <p:ph type="body" sz="quarter" idx="57" hasCustomPrompt="1"/>
          </p:nvPr>
        </p:nvSpPr>
        <p:spPr>
          <a:xfrm>
            <a:off x="15141913" y="9981886"/>
            <a:ext cx="626364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81" name="Text Placeholder 7">
            <a:extLst>
              <a:ext uri="{FF2B5EF4-FFF2-40B4-BE49-F238E27FC236}">
                <a16:creationId xmlns:a16="http://schemas.microsoft.com/office/drawing/2014/main" id="{1439B33F-68A6-6AFE-68C2-8A0B706EE9E2}"/>
              </a:ext>
            </a:extLst>
          </p:cNvPr>
          <p:cNvSpPr>
            <a:spLocks noGrp="1"/>
          </p:cNvSpPr>
          <p:nvPr>
            <p:ph type="body" sz="quarter" idx="58" hasCustomPrompt="1"/>
          </p:nvPr>
        </p:nvSpPr>
        <p:spPr>
          <a:xfrm>
            <a:off x="8391957" y="9981886"/>
            <a:ext cx="6263639"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82" name="Text Placeholder 7">
            <a:extLst>
              <a:ext uri="{FF2B5EF4-FFF2-40B4-BE49-F238E27FC236}">
                <a16:creationId xmlns:a16="http://schemas.microsoft.com/office/drawing/2014/main" id="{1B9EFC83-50E5-49BB-B838-4F101E95ABDC}"/>
              </a:ext>
            </a:extLst>
          </p:cNvPr>
          <p:cNvSpPr>
            <a:spLocks noGrp="1"/>
          </p:cNvSpPr>
          <p:nvPr>
            <p:ph type="body" sz="quarter" idx="59" hasCustomPrompt="1"/>
          </p:nvPr>
        </p:nvSpPr>
        <p:spPr>
          <a:xfrm>
            <a:off x="15141913" y="10669493"/>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83" name="Text Placeholder 7">
            <a:extLst>
              <a:ext uri="{FF2B5EF4-FFF2-40B4-BE49-F238E27FC236}">
                <a16:creationId xmlns:a16="http://schemas.microsoft.com/office/drawing/2014/main" id="{BFB3F389-B76A-63C4-BC38-E857B1B0979C}"/>
              </a:ext>
            </a:extLst>
          </p:cNvPr>
          <p:cNvSpPr>
            <a:spLocks noGrp="1"/>
          </p:cNvSpPr>
          <p:nvPr>
            <p:ph type="body" sz="quarter" idx="60" hasCustomPrompt="1"/>
          </p:nvPr>
        </p:nvSpPr>
        <p:spPr>
          <a:xfrm>
            <a:off x="8391957" y="10669493"/>
            <a:ext cx="6263639"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84" name="Text Placeholder 7">
            <a:extLst>
              <a:ext uri="{FF2B5EF4-FFF2-40B4-BE49-F238E27FC236}">
                <a16:creationId xmlns:a16="http://schemas.microsoft.com/office/drawing/2014/main" id="{8AAEBAC8-FBC5-9068-A8B4-AEE29F8FC0A3}"/>
              </a:ext>
            </a:extLst>
          </p:cNvPr>
          <p:cNvSpPr>
            <a:spLocks noGrp="1"/>
          </p:cNvSpPr>
          <p:nvPr>
            <p:ph type="body" sz="quarter" idx="61" hasCustomPrompt="1"/>
          </p:nvPr>
        </p:nvSpPr>
        <p:spPr>
          <a:xfrm>
            <a:off x="21900662" y="9981886"/>
            <a:ext cx="626364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85" name="Text Placeholder 7">
            <a:extLst>
              <a:ext uri="{FF2B5EF4-FFF2-40B4-BE49-F238E27FC236}">
                <a16:creationId xmlns:a16="http://schemas.microsoft.com/office/drawing/2014/main" id="{A17BBB11-F155-8A2D-2741-A48639DDC938}"/>
              </a:ext>
            </a:extLst>
          </p:cNvPr>
          <p:cNvSpPr>
            <a:spLocks noGrp="1"/>
          </p:cNvSpPr>
          <p:nvPr>
            <p:ph type="body" sz="quarter" idx="62" hasCustomPrompt="1"/>
          </p:nvPr>
        </p:nvSpPr>
        <p:spPr>
          <a:xfrm>
            <a:off x="21900662" y="10669493"/>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86" name="Text Placeholder 7">
            <a:extLst>
              <a:ext uri="{FF2B5EF4-FFF2-40B4-BE49-F238E27FC236}">
                <a16:creationId xmlns:a16="http://schemas.microsoft.com/office/drawing/2014/main" id="{74BB25EE-CFA9-E005-5BB1-CAC4EA6436EA}"/>
              </a:ext>
            </a:extLst>
          </p:cNvPr>
          <p:cNvSpPr>
            <a:spLocks noGrp="1"/>
          </p:cNvSpPr>
          <p:nvPr>
            <p:ph type="body" sz="quarter" idx="63" hasCustomPrompt="1"/>
          </p:nvPr>
        </p:nvSpPr>
        <p:spPr>
          <a:xfrm>
            <a:off x="28666515" y="9981886"/>
            <a:ext cx="626390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87" name="Text Placeholder 7">
            <a:extLst>
              <a:ext uri="{FF2B5EF4-FFF2-40B4-BE49-F238E27FC236}">
                <a16:creationId xmlns:a16="http://schemas.microsoft.com/office/drawing/2014/main" id="{3505C59D-AFAD-58D3-4166-F5257E096C44}"/>
              </a:ext>
            </a:extLst>
          </p:cNvPr>
          <p:cNvSpPr>
            <a:spLocks noGrp="1"/>
          </p:cNvSpPr>
          <p:nvPr>
            <p:ph type="body" sz="quarter" idx="64" hasCustomPrompt="1"/>
          </p:nvPr>
        </p:nvSpPr>
        <p:spPr>
          <a:xfrm>
            <a:off x="28666515" y="10669493"/>
            <a:ext cx="62639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88" name="Text Placeholder 7">
            <a:extLst>
              <a:ext uri="{FF2B5EF4-FFF2-40B4-BE49-F238E27FC236}">
                <a16:creationId xmlns:a16="http://schemas.microsoft.com/office/drawing/2014/main" id="{9183A493-96AB-21A4-F2F2-55F4C25B4A32}"/>
              </a:ext>
            </a:extLst>
          </p:cNvPr>
          <p:cNvSpPr>
            <a:spLocks noGrp="1"/>
          </p:cNvSpPr>
          <p:nvPr>
            <p:ph type="body" sz="quarter" idx="65" hasCustomPrompt="1"/>
          </p:nvPr>
        </p:nvSpPr>
        <p:spPr>
          <a:xfrm>
            <a:off x="1637606" y="9981886"/>
            <a:ext cx="6263639"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89" name="Text Placeholder 7">
            <a:extLst>
              <a:ext uri="{FF2B5EF4-FFF2-40B4-BE49-F238E27FC236}">
                <a16:creationId xmlns:a16="http://schemas.microsoft.com/office/drawing/2014/main" id="{39F09929-49C9-A912-1E78-C37DD2A4005F}"/>
              </a:ext>
            </a:extLst>
          </p:cNvPr>
          <p:cNvSpPr>
            <a:spLocks noGrp="1"/>
          </p:cNvSpPr>
          <p:nvPr>
            <p:ph type="body" sz="quarter" idx="66" hasCustomPrompt="1"/>
          </p:nvPr>
        </p:nvSpPr>
        <p:spPr>
          <a:xfrm>
            <a:off x="1637606" y="10669493"/>
            <a:ext cx="6263639"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90" name="Title 1">
            <a:extLst>
              <a:ext uri="{FF2B5EF4-FFF2-40B4-BE49-F238E27FC236}">
                <a16:creationId xmlns:a16="http://schemas.microsoft.com/office/drawing/2014/main" id="{2700C3A0-30EC-1996-7732-DE4E1CF959F1}"/>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91" name="Text Placeholder 7">
            <a:extLst>
              <a:ext uri="{FF2B5EF4-FFF2-40B4-BE49-F238E27FC236}">
                <a16:creationId xmlns:a16="http://schemas.microsoft.com/office/drawing/2014/main" id="{A0EDA14A-3243-B144-7B6A-EA7981E5DC1E}"/>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1818591978"/>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up Image">
    <p:spTree>
      <p:nvGrpSpPr>
        <p:cNvPr id="1" name=""/>
        <p:cNvGrpSpPr/>
        <p:nvPr/>
      </p:nvGrpSpPr>
      <p:grpSpPr>
        <a:xfrm>
          <a:off x="0" y="0"/>
          <a:ext cx="0" cy="0"/>
          <a:chOff x="0" y="0"/>
          <a:chExt cx="0" cy="0"/>
        </a:xfrm>
      </p:grpSpPr>
      <p:sp>
        <p:nvSpPr>
          <p:cNvPr id="39" name="Text Placeholder 7">
            <a:extLst>
              <a:ext uri="{FF2B5EF4-FFF2-40B4-BE49-F238E27FC236}">
                <a16:creationId xmlns:a16="http://schemas.microsoft.com/office/drawing/2014/main" id="{E9B94E87-6C45-B9E5-F5AE-D69D71E61652}"/>
              </a:ext>
            </a:extLst>
          </p:cNvPr>
          <p:cNvSpPr>
            <a:spLocks noGrp="1"/>
          </p:cNvSpPr>
          <p:nvPr>
            <p:ph type="body" sz="quarter" idx="37" hasCustomPrompt="1"/>
          </p:nvPr>
        </p:nvSpPr>
        <p:spPr>
          <a:xfrm>
            <a:off x="8382295" y="17059122"/>
            <a:ext cx="626148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0" name="Text Placeholder 7">
            <a:extLst>
              <a:ext uri="{FF2B5EF4-FFF2-40B4-BE49-F238E27FC236}">
                <a16:creationId xmlns:a16="http://schemas.microsoft.com/office/drawing/2014/main" id="{960A4EC5-468D-A3E6-9294-084BA073A235}"/>
              </a:ext>
            </a:extLst>
          </p:cNvPr>
          <p:cNvSpPr>
            <a:spLocks noGrp="1"/>
          </p:cNvSpPr>
          <p:nvPr>
            <p:ph type="body" sz="quarter" idx="39" hasCustomPrompt="1"/>
          </p:nvPr>
        </p:nvSpPr>
        <p:spPr>
          <a:xfrm>
            <a:off x="1637605" y="17059122"/>
            <a:ext cx="625484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42" name="Text Placeholder 7">
            <a:extLst>
              <a:ext uri="{FF2B5EF4-FFF2-40B4-BE49-F238E27FC236}">
                <a16:creationId xmlns:a16="http://schemas.microsoft.com/office/drawing/2014/main" id="{7AB65765-2201-817D-E699-AB8E899F5A05}"/>
              </a:ext>
            </a:extLst>
          </p:cNvPr>
          <p:cNvSpPr>
            <a:spLocks noGrp="1"/>
          </p:cNvSpPr>
          <p:nvPr>
            <p:ph type="body" sz="quarter" idx="40" hasCustomPrompt="1"/>
          </p:nvPr>
        </p:nvSpPr>
        <p:spPr>
          <a:xfrm>
            <a:off x="8382295" y="17727056"/>
            <a:ext cx="626148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4" name="Text Placeholder 7">
            <a:extLst>
              <a:ext uri="{FF2B5EF4-FFF2-40B4-BE49-F238E27FC236}">
                <a16:creationId xmlns:a16="http://schemas.microsoft.com/office/drawing/2014/main" id="{A54B1517-FE34-AAC0-C4EE-52F7D477D2DC}"/>
              </a:ext>
            </a:extLst>
          </p:cNvPr>
          <p:cNvSpPr>
            <a:spLocks noGrp="1"/>
          </p:cNvSpPr>
          <p:nvPr>
            <p:ph type="body" sz="quarter" idx="43" hasCustomPrompt="1"/>
          </p:nvPr>
        </p:nvSpPr>
        <p:spPr>
          <a:xfrm>
            <a:off x="1637605" y="17727056"/>
            <a:ext cx="625484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45" name="Picture Placeholder 2">
            <a:extLst>
              <a:ext uri="{FF2B5EF4-FFF2-40B4-BE49-F238E27FC236}">
                <a16:creationId xmlns:a16="http://schemas.microsoft.com/office/drawing/2014/main" id="{30BC2C71-2AC1-DDC7-734C-63EE3CA218F6}"/>
              </a:ext>
            </a:extLst>
          </p:cNvPr>
          <p:cNvSpPr>
            <a:spLocks noGrp="1"/>
          </p:cNvSpPr>
          <p:nvPr>
            <p:ph type="pic" sz="quarter" idx="46"/>
          </p:nvPr>
        </p:nvSpPr>
        <p:spPr>
          <a:xfrm>
            <a:off x="1637605"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6" name="Picture Placeholder 2">
            <a:extLst>
              <a:ext uri="{FF2B5EF4-FFF2-40B4-BE49-F238E27FC236}">
                <a16:creationId xmlns:a16="http://schemas.microsoft.com/office/drawing/2014/main" id="{4A5495BC-7C50-8C58-B54F-D3C882FECC10}"/>
              </a:ext>
            </a:extLst>
          </p:cNvPr>
          <p:cNvSpPr>
            <a:spLocks noGrp="1"/>
          </p:cNvSpPr>
          <p:nvPr>
            <p:ph type="pic" sz="quarter" idx="47"/>
          </p:nvPr>
        </p:nvSpPr>
        <p:spPr>
          <a:xfrm>
            <a:off x="8396143"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47" name="Picture Placeholder 2">
            <a:extLst>
              <a:ext uri="{FF2B5EF4-FFF2-40B4-BE49-F238E27FC236}">
                <a16:creationId xmlns:a16="http://schemas.microsoft.com/office/drawing/2014/main" id="{48C56C91-18A4-7D8E-94FC-6714566B099C}"/>
              </a:ext>
            </a:extLst>
          </p:cNvPr>
          <p:cNvSpPr>
            <a:spLocks noGrp="1"/>
          </p:cNvSpPr>
          <p:nvPr>
            <p:ph type="pic" sz="quarter" idx="48"/>
          </p:nvPr>
        </p:nvSpPr>
        <p:spPr>
          <a:xfrm>
            <a:off x="21902586"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4" name="Text Placeholder 7">
            <a:extLst>
              <a:ext uri="{FF2B5EF4-FFF2-40B4-BE49-F238E27FC236}">
                <a16:creationId xmlns:a16="http://schemas.microsoft.com/office/drawing/2014/main" id="{528A02C1-AD1D-1EE4-C6AC-3B590D527780}"/>
              </a:ext>
            </a:extLst>
          </p:cNvPr>
          <p:cNvSpPr>
            <a:spLocks noGrp="1"/>
          </p:cNvSpPr>
          <p:nvPr>
            <p:ph type="body" sz="quarter" idx="50" hasCustomPrompt="1"/>
          </p:nvPr>
        </p:nvSpPr>
        <p:spPr>
          <a:xfrm>
            <a:off x="15132594" y="17059122"/>
            <a:ext cx="6263641"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55" name="Text Placeholder 7">
            <a:extLst>
              <a:ext uri="{FF2B5EF4-FFF2-40B4-BE49-F238E27FC236}">
                <a16:creationId xmlns:a16="http://schemas.microsoft.com/office/drawing/2014/main" id="{F1D675D5-3EFF-B8AD-BA35-187E996A9B67}"/>
              </a:ext>
            </a:extLst>
          </p:cNvPr>
          <p:cNvSpPr>
            <a:spLocks noGrp="1"/>
          </p:cNvSpPr>
          <p:nvPr>
            <p:ph type="body" sz="quarter" idx="51" hasCustomPrompt="1"/>
          </p:nvPr>
        </p:nvSpPr>
        <p:spPr>
          <a:xfrm>
            <a:off x="15132594" y="17727056"/>
            <a:ext cx="6263641"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56" name="Picture Placeholder 2">
            <a:extLst>
              <a:ext uri="{FF2B5EF4-FFF2-40B4-BE49-F238E27FC236}">
                <a16:creationId xmlns:a16="http://schemas.microsoft.com/office/drawing/2014/main" id="{F1029ABF-1C3A-2F51-92CB-AA5A3AC353FE}"/>
              </a:ext>
            </a:extLst>
          </p:cNvPr>
          <p:cNvSpPr>
            <a:spLocks noGrp="1"/>
          </p:cNvSpPr>
          <p:nvPr>
            <p:ph type="pic" sz="quarter" idx="24"/>
          </p:nvPr>
        </p:nvSpPr>
        <p:spPr>
          <a:xfrm>
            <a:off x="15152060"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7" name="Picture Placeholder 2">
            <a:extLst>
              <a:ext uri="{FF2B5EF4-FFF2-40B4-BE49-F238E27FC236}">
                <a16:creationId xmlns:a16="http://schemas.microsoft.com/office/drawing/2014/main" id="{8FE2B66F-F99F-570D-A31D-3578C4B3B179}"/>
              </a:ext>
            </a:extLst>
          </p:cNvPr>
          <p:cNvSpPr>
            <a:spLocks noGrp="1"/>
          </p:cNvSpPr>
          <p:nvPr>
            <p:ph type="pic" sz="quarter" idx="20"/>
          </p:nvPr>
        </p:nvSpPr>
        <p:spPr>
          <a:xfrm>
            <a:off x="8394833"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8" name="Picture Placeholder 2">
            <a:extLst>
              <a:ext uri="{FF2B5EF4-FFF2-40B4-BE49-F238E27FC236}">
                <a16:creationId xmlns:a16="http://schemas.microsoft.com/office/drawing/2014/main" id="{42FEAB60-4C6E-41A0-FC52-815836156837}"/>
              </a:ext>
            </a:extLst>
          </p:cNvPr>
          <p:cNvSpPr>
            <a:spLocks noGrp="1"/>
          </p:cNvSpPr>
          <p:nvPr>
            <p:ph type="pic" sz="quarter" idx="52"/>
          </p:nvPr>
        </p:nvSpPr>
        <p:spPr>
          <a:xfrm>
            <a:off x="1637606"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59" name="Picture Placeholder 2">
            <a:extLst>
              <a:ext uri="{FF2B5EF4-FFF2-40B4-BE49-F238E27FC236}">
                <a16:creationId xmlns:a16="http://schemas.microsoft.com/office/drawing/2014/main" id="{A2963118-2A95-082A-4DFF-6C0DA33F59BA}"/>
              </a:ext>
            </a:extLst>
          </p:cNvPr>
          <p:cNvSpPr>
            <a:spLocks noGrp="1"/>
          </p:cNvSpPr>
          <p:nvPr>
            <p:ph type="pic" sz="quarter" idx="28"/>
          </p:nvPr>
        </p:nvSpPr>
        <p:spPr>
          <a:xfrm>
            <a:off x="21909287"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60" name="Picture Placeholder 2">
            <a:extLst>
              <a:ext uri="{FF2B5EF4-FFF2-40B4-BE49-F238E27FC236}">
                <a16:creationId xmlns:a16="http://schemas.microsoft.com/office/drawing/2014/main" id="{F1791F3A-0E82-06A9-0588-000305CD1590}"/>
              </a:ext>
            </a:extLst>
          </p:cNvPr>
          <p:cNvSpPr>
            <a:spLocks noGrp="1"/>
          </p:cNvSpPr>
          <p:nvPr>
            <p:ph type="pic" sz="quarter" idx="53"/>
          </p:nvPr>
        </p:nvSpPr>
        <p:spPr>
          <a:xfrm>
            <a:off x="28666515" y="4848840"/>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61" name="Picture Placeholder 2">
            <a:extLst>
              <a:ext uri="{FF2B5EF4-FFF2-40B4-BE49-F238E27FC236}">
                <a16:creationId xmlns:a16="http://schemas.microsoft.com/office/drawing/2014/main" id="{7E0D42E0-350E-2247-45F3-56D42F8A4B66}"/>
              </a:ext>
            </a:extLst>
          </p:cNvPr>
          <p:cNvSpPr>
            <a:spLocks noGrp="1"/>
          </p:cNvSpPr>
          <p:nvPr>
            <p:ph type="pic" sz="quarter" idx="54"/>
          </p:nvPr>
        </p:nvSpPr>
        <p:spPr>
          <a:xfrm>
            <a:off x="15144048"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62" name="Text Placeholder 7">
            <a:extLst>
              <a:ext uri="{FF2B5EF4-FFF2-40B4-BE49-F238E27FC236}">
                <a16:creationId xmlns:a16="http://schemas.microsoft.com/office/drawing/2014/main" id="{A7640883-7B53-617D-BE12-A19E85F82D74}"/>
              </a:ext>
            </a:extLst>
          </p:cNvPr>
          <p:cNvSpPr>
            <a:spLocks noGrp="1"/>
          </p:cNvSpPr>
          <p:nvPr>
            <p:ph type="body" sz="quarter" idx="55" hasCustomPrompt="1"/>
          </p:nvPr>
        </p:nvSpPr>
        <p:spPr>
          <a:xfrm>
            <a:off x="21907609" y="17059122"/>
            <a:ext cx="626364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63" name="Text Placeholder 7">
            <a:extLst>
              <a:ext uri="{FF2B5EF4-FFF2-40B4-BE49-F238E27FC236}">
                <a16:creationId xmlns:a16="http://schemas.microsoft.com/office/drawing/2014/main" id="{D9B189E3-4BDB-A032-87AD-39D194013B83}"/>
              </a:ext>
            </a:extLst>
          </p:cNvPr>
          <p:cNvSpPr>
            <a:spLocks noGrp="1"/>
          </p:cNvSpPr>
          <p:nvPr>
            <p:ph type="body" sz="quarter" idx="56" hasCustomPrompt="1"/>
          </p:nvPr>
        </p:nvSpPr>
        <p:spPr>
          <a:xfrm>
            <a:off x="21907609" y="17727056"/>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64" name="Text Placeholder 7">
            <a:extLst>
              <a:ext uri="{FF2B5EF4-FFF2-40B4-BE49-F238E27FC236}">
                <a16:creationId xmlns:a16="http://schemas.microsoft.com/office/drawing/2014/main" id="{2A34B9E8-CFB0-ABCC-D2C4-A8F174FDB901}"/>
              </a:ext>
            </a:extLst>
          </p:cNvPr>
          <p:cNvSpPr>
            <a:spLocks noGrp="1"/>
          </p:cNvSpPr>
          <p:nvPr>
            <p:ph type="body" sz="quarter" idx="57" hasCustomPrompt="1"/>
          </p:nvPr>
        </p:nvSpPr>
        <p:spPr>
          <a:xfrm>
            <a:off x="15141913" y="9981886"/>
            <a:ext cx="626364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5" name="Text Placeholder 7">
            <a:extLst>
              <a:ext uri="{FF2B5EF4-FFF2-40B4-BE49-F238E27FC236}">
                <a16:creationId xmlns:a16="http://schemas.microsoft.com/office/drawing/2014/main" id="{716C5C95-2BC4-4D5A-9F5E-FA8B8CECBF63}"/>
              </a:ext>
            </a:extLst>
          </p:cNvPr>
          <p:cNvSpPr>
            <a:spLocks noGrp="1"/>
          </p:cNvSpPr>
          <p:nvPr>
            <p:ph type="body" sz="quarter" idx="58" hasCustomPrompt="1"/>
          </p:nvPr>
        </p:nvSpPr>
        <p:spPr>
          <a:xfrm>
            <a:off x="8391957" y="9981886"/>
            <a:ext cx="6263639"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6" name="Text Placeholder 7">
            <a:extLst>
              <a:ext uri="{FF2B5EF4-FFF2-40B4-BE49-F238E27FC236}">
                <a16:creationId xmlns:a16="http://schemas.microsoft.com/office/drawing/2014/main" id="{471A9256-6A6C-5C2D-1DEA-813569F4D299}"/>
              </a:ext>
            </a:extLst>
          </p:cNvPr>
          <p:cNvSpPr>
            <a:spLocks noGrp="1"/>
          </p:cNvSpPr>
          <p:nvPr>
            <p:ph type="body" sz="quarter" idx="59" hasCustomPrompt="1"/>
          </p:nvPr>
        </p:nvSpPr>
        <p:spPr>
          <a:xfrm>
            <a:off x="15141913" y="10669493"/>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7" name="Text Placeholder 7">
            <a:extLst>
              <a:ext uri="{FF2B5EF4-FFF2-40B4-BE49-F238E27FC236}">
                <a16:creationId xmlns:a16="http://schemas.microsoft.com/office/drawing/2014/main" id="{43D755B0-CB88-73DF-77BE-F524AF555427}"/>
              </a:ext>
            </a:extLst>
          </p:cNvPr>
          <p:cNvSpPr>
            <a:spLocks noGrp="1"/>
          </p:cNvSpPr>
          <p:nvPr>
            <p:ph type="body" sz="quarter" idx="60" hasCustomPrompt="1"/>
          </p:nvPr>
        </p:nvSpPr>
        <p:spPr>
          <a:xfrm>
            <a:off x="8391957" y="10669493"/>
            <a:ext cx="6263639"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78" name="Text Placeholder 7">
            <a:extLst>
              <a:ext uri="{FF2B5EF4-FFF2-40B4-BE49-F238E27FC236}">
                <a16:creationId xmlns:a16="http://schemas.microsoft.com/office/drawing/2014/main" id="{3198CB65-E1BB-0862-2BBA-EDF38803C3B4}"/>
              </a:ext>
            </a:extLst>
          </p:cNvPr>
          <p:cNvSpPr>
            <a:spLocks noGrp="1"/>
          </p:cNvSpPr>
          <p:nvPr>
            <p:ph type="body" sz="quarter" idx="61" hasCustomPrompt="1"/>
          </p:nvPr>
        </p:nvSpPr>
        <p:spPr>
          <a:xfrm>
            <a:off x="21900662" y="9981886"/>
            <a:ext cx="6263640"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79" name="Text Placeholder 7">
            <a:extLst>
              <a:ext uri="{FF2B5EF4-FFF2-40B4-BE49-F238E27FC236}">
                <a16:creationId xmlns:a16="http://schemas.microsoft.com/office/drawing/2014/main" id="{D76AC962-A132-DA02-DE26-644561C88B3B}"/>
              </a:ext>
            </a:extLst>
          </p:cNvPr>
          <p:cNvSpPr>
            <a:spLocks noGrp="1"/>
          </p:cNvSpPr>
          <p:nvPr>
            <p:ph type="body" sz="quarter" idx="62" hasCustomPrompt="1"/>
          </p:nvPr>
        </p:nvSpPr>
        <p:spPr>
          <a:xfrm>
            <a:off x="21900662" y="10669493"/>
            <a:ext cx="6263640"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80" name="Text Placeholder 7">
            <a:extLst>
              <a:ext uri="{FF2B5EF4-FFF2-40B4-BE49-F238E27FC236}">
                <a16:creationId xmlns:a16="http://schemas.microsoft.com/office/drawing/2014/main" id="{7EC2D322-35AF-3168-CAE7-F7242C22DE6D}"/>
              </a:ext>
            </a:extLst>
          </p:cNvPr>
          <p:cNvSpPr>
            <a:spLocks noGrp="1"/>
          </p:cNvSpPr>
          <p:nvPr>
            <p:ph type="body" sz="quarter" idx="63" hasCustomPrompt="1"/>
          </p:nvPr>
        </p:nvSpPr>
        <p:spPr>
          <a:xfrm>
            <a:off x="28666515" y="9981886"/>
            <a:ext cx="626390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90" name="Text Placeholder 7">
            <a:extLst>
              <a:ext uri="{FF2B5EF4-FFF2-40B4-BE49-F238E27FC236}">
                <a16:creationId xmlns:a16="http://schemas.microsoft.com/office/drawing/2014/main" id="{B0179DD1-4F77-A229-F54C-117D786F649E}"/>
              </a:ext>
            </a:extLst>
          </p:cNvPr>
          <p:cNvSpPr>
            <a:spLocks noGrp="1"/>
          </p:cNvSpPr>
          <p:nvPr>
            <p:ph type="body" sz="quarter" idx="64" hasCustomPrompt="1"/>
          </p:nvPr>
        </p:nvSpPr>
        <p:spPr>
          <a:xfrm>
            <a:off x="28666515" y="10669493"/>
            <a:ext cx="62639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91" name="Picture Placeholder 2">
            <a:extLst>
              <a:ext uri="{FF2B5EF4-FFF2-40B4-BE49-F238E27FC236}">
                <a16:creationId xmlns:a16="http://schemas.microsoft.com/office/drawing/2014/main" id="{1B3ED7E6-3440-4DEC-6512-E64B9960C25B}"/>
              </a:ext>
            </a:extLst>
          </p:cNvPr>
          <p:cNvSpPr>
            <a:spLocks noGrp="1"/>
          </p:cNvSpPr>
          <p:nvPr>
            <p:ph type="pic" sz="quarter" idx="65"/>
          </p:nvPr>
        </p:nvSpPr>
        <p:spPr>
          <a:xfrm>
            <a:off x="28661124" y="11926198"/>
            <a:ext cx="6263640" cy="4937760"/>
          </a:xfrm>
          <a:prstGeom prst="rect">
            <a:avLst/>
          </a:prstGeom>
          <a:solidFill>
            <a:srgbClr val="151617">
              <a:alpha val="61000"/>
            </a:srgbClr>
          </a:solidFill>
          <a:ln w="9525">
            <a:solidFill>
              <a:schemeClr val="accent5"/>
            </a:solidFill>
          </a:ln>
        </p:spPr>
        <p:txBody>
          <a:bodyPr tIns="2194560" anchor="ctr"/>
          <a:lstStyle>
            <a:lvl1pPr marL="0" indent="0" algn="ctr">
              <a:buNone/>
              <a:defRPr lang="en-US" sz="3600" dirty="0">
                <a:solidFill>
                  <a:schemeClr val="bg2"/>
                </a:solidFill>
                <a:latin typeface="NVIDIA Sans" panose="020B0503020203020204" pitchFamily="34" charset="0"/>
                <a:cs typeface="NVIDIA Sans" panose="020B0503020203020204" pitchFamily="34" charset="0"/>
              </a:defRPr>
            </a:lvl1pPr>
          </a:lstStyle>
          <a:p>
            <a:pPr marL="685800" lvl="0" indent="-685800" algn="ctr"/>
            <a:r>
              <a:rPr lang="en-US"/>
              <a:t>Click icon to add picture</a:t>
            </a:r>
            <a:endParaRPr lang="en-US" dirty="0"/>
          </a:p>
        </p:txBody>
      </p:sp>
      <p:sp>
        <p:nvSpPr>
          <p:cNvPr id="92" name="Text Placeholder 7">
            <a:extLst>
              <a:ext uri="{FF2B5EF4-FFF2-40B4-BE49-F238E27FC236}">
                <a16:creationId xmlns:a16="http://schemas.microsoft.com/office/drawing/2014/main" id="{9C3AE372-0E56-771E-CCB5-C1E77A38D343}"/>
              </a:ext>
            </a:extLst>
          </p:cNvPr>
          <p:cNvSpPr>
            <a:spLocks noGrp="1"/>
          </p:cNvSpPr>
          <p:nvPr>
            <p:ph type="body" sz="quarter" idx="66" hasCustomPrompt="1"/>
          </p:nvPr>
        </p:nvSpPr>
        <p:spPr>
          <a:xfrm>
            <a:off x="28644881" y="17103569"/>
            <a:ext cx="6263902"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93" name="Text Placeholder 7">
            <a:extLst>
              <a:ext uri="{FF2B5EF4-FFF2-40B4-BE49-F238E27FC236}">
                <a16:creationId xmlns:a16="http://schemas.microsoft.com/office/drawing/2014/main" id="{F415D1AB-B98D-8EC8-08B0-3DAD5A3D8CB4}"/>
              </a:ext>
            </a:extLst>
          </p:cNvPr>
          <p:cNvSpPr>
            <a:spLocks noGrp="1"/>
          </p:cNvSpPr>
          <p:nvPr>
            <p:ph type="body" sz="quarter" idx="67" hasCustomPrompt="1"/>
          </p:nvPr>
        </p:nvSpPr>
        <p:spPr>
          <a:xfrm>
            <a:off x="28644881" y="17791176"/>
            <a:ext cx="6263902"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94" name="Text Placeholder 7">
            <a:extLst>
              <a:ext uri="{FF2B5EF4-FFF2-40B4-BE49-F238E27FC236}">
                <a16:creationId xmlns:a16="http://schemas.microsoft.com/office/drawing/2014/main" id="{5A71691E-DD29-C12F-E295-A972376CE117}"/>
              </a:ext>
            </a:extLst>
          </p:cNvPr>
          <p:cNvSpPr>
            <a:spLocks noGrp="1"/>
          </p:cNvSpPr>
          <p:nvPr>
            <p:ph type="body" sz="quarter" idx="68" hasCustomPrompt="1"/>
          </p:nvPr>
        </p:nvSpPr>
        <p:spPr>
          <a:xfrm>
            <a:off x="1637606" y="9981886"/>
            <a:ext cx="6263639" cy="750359"/>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95" name="Text Placeholder 7">
            <a:extLst>
              <a:ext uri="{FF2B5EF4-FFF2-40B4-BE49-F238E27FC236}">
                <a16:creationId xmlns:a16="http://schemas.microsoft.com/office/drawing/2014/main" id="{909DF864-DBFA-F92D-B685-429A430B2601}"/>
              </a:ext>
            </a:extLst>
          </p:cNvPr>
          <p:cNvSpPr>
            <a:spLocks noGrp="1"/>
          </p:cNvSpPr>
          <p:nvPr>
            <p:ph type="body" sz="quarter" idx="69" hasCustomPrompt="1"/>
          </p:nvPr>
        </p:nvSpPr>
        <p:spPr>
          <a:xfrm>
            <a:off x="1637606" y="10669493"/>
            <a:ext cx="6263639" cy="750359"/>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96" name="Title 1">
            <a:extLst>
              <a:ext uri="{FF2B5EF4-FFF2-40B4-BE49-F238E27FC236}">
                <a16:creationId xmlns:a16="http://schemas.microsoft.com/office/drawing/2014/main" id="{4AD4D5AB-34C6-812D-8AD2-BF8272B62835}"/>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97" name="Text Placeholder 7">
            <a:extLst>
              <a:ext uri="{FF2B5EF4-FFF2-40B4-BE49-F238E27FC236}">
                <a16:creationId xmlns:a16="http://schemas.microsoft.com/office/drawing/2014/main" id="{B1FCE4BF-7751-CC7B-D446-A5791D382E69}"/>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3322413346"/>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se Case Layou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FC72E11-DD16-4EAC-A294-E115038AA2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sp>
        <p:nvSpPr>
          <p:cNvPr id="5" name="Picture Placeholder 2">
            <a:extLst>
              <a:ext uri="{FF2B5EF4-FFF2-40B4-BE49-F238E27FC236}">
                <a16:creationId xmlns:a16="http://schemas.microsoft.com/office/drawing/2014/main" id="{377920F6-AC26-4611-AAD3-44D6CEA3FBAE}"/>
              </a:ext>
            </a:extLst>
          </p:cNvPr>
          <p:cNvSpPr>
            <a:spLocks noGrp="1"/>
          </p:cNvSpPr>
          <p:nvPr>
            <p:ph type="pic" sz="quarter" idx="11" hasCustomPrompt="1"/>
          </p:nvPr>
        </p:nvSpPr>
        <p:spPr>
          <a:xfrm>
            <a:off x="0" y="0"/>
            <a:ext cx="36576000" cy="20574000"/>
          </a:xfrm>
          <a:prstGeom prst="rect">
            <a:avLst/>
          </a:prstGeom>
          <a:solidFill>
            <a:schemeClr val="tx1">
              <a:lumMod val="95000"/>
            </a:schemeClr>
          </a:solidFill>
          <a:ln w="19050">
            <a:noFill/>
          </a:ln>
        </p:spPr>
        <p:txBody>
          <a:bodyPr tIns="0" bIns="4206240" anchor="ctr"/>
          <a:lstStyle>
            <a:lvl1pPr marL="0" indent="0" algn="ctr">
              <a:buFontTx/>
              <a:buNone/>
              <a:defRPr sz="7200">
                <a:solidFill>
                  <a:schemeClr val="bg1"/>
                </a:solidFill>
                <a:latin typeface="+mn-lt"/>
              </a:defRPr>
            </a:lvl1pPr>
          </a:lstStyle>
          <a:p>
            <a:r>
              <a:rPr lang="en-US" dirty="0"/>
              <a:t>Click to add image</a:t>
            </a:r>
          </a:p>
        </p:txBody>
      </p:sp>
    </p:spTree>
    <p:extLst>
      <p:ext uri="{BB962C8B-B14F-4D97-AF65-F5344CB8AC3E}">
        <p14:creationId xmlns:p14="http://schemas.microsoft.com/office/powerpoint/2010/main" val="1130100509"/>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nt Testing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4ED154-5FFA-3349-E601-C5300B673713}"/>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7" name="Text Placeholder 7">
            <a:extLst>
              <a:ext uri="{FF2B5EF4-FFF2-40B4-BE49-F238E27FC236}">
                <a16:creationId xmlns:a16="http://schemas.microsoft.com/office/drawing/2014/main" id="{57545933-CFED-CEA2-1D6E-C227DD92729B}"/>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9" name="Content Placeholder 2">
            <a:extLst>
              <a:ext uri="{FF2B5EF4-FFF2-40B4-BE49-F238E27FC236}">
                <a16:creationId xmlns:a16="http://schemas.microsoft.com/office/drawing/2014/main" id="{8F434B88-2544-75AC-CBB8-19A1035D1251}"/>
              </a:ext>
            </a:extLst>
          </p:cNvPr>
          <p:cNvSpPr>
            <a:spLocks noGrp="1"/>
          </p:cNvSpPr>
          <p:nvPr>
            <p:ph idx="1" hasCustomPrompt="1"/>
          </p:nvPr>
        </p:nvSpPr>
        <p:spPr>
          <a:xfrm>
            <a:off x="2514600" y="4846320"/>
            <a:ext cx="31546800"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C870B57E-B314-99BB-8DF8-2672644B4F4E}"/>
              </a:ext>
            </a:extLst>
          </p:cNvPr>
          <p:cNvSpPr/>
          <p:nvPr userDrawn="1"/>
        </p:nvSpPr>
        <p:spPr>
          <a:xfrm>
            <a:off x="15000920" y="10556523"/>
            <a:ext cx="11020290" cy="74920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90000"/>
              </a:lnSpc>
            </a:pPr>
            <a:endParaRPr lang="en-US" sz="9600" b="1" dirty="0" err="1">
              <a:solidFill>
                <a:schemeClr val="tx1"/>
              </a:solidFill>
              <a:latin typeface="NVIDIA Sans" panose="020B0503020203020204" pitchFamily="34" charset="0"/>
              <a:cs typeface="NVIDIA Sans" panose="020B0503020203020204" pitchFamily="34" charset="0"/>
            </a:endParaRPr>
          </a:p>
        </p:txBody>
      </p:sp>
      <p:pic>
        <p:nvPicPr>
          <p:cNvPr id="8" name="Picture 7">
            <a:extLst>
              <a:ext uri="{FF2B5EF4-FFF2-40B4-BE49-F238E27FC236}">
                <a16:creationId xmlns:a16="http://schemas.microsoft.com/office/drawing/2014/main" id="{AF3F80E6-5287-D931-0053-EF9F8579EE41}"/>
              </a:ext>
            </a:extLst>
          </p:cNvPr>
          <p:cNvPicPr>
            <a:picLocks noChangeAspect="1"/>
          </p:cNvPicPr>
          <p:nvPr userDrawn="1"/>
        </p:nvPicPr>
        <p:blipFill>
          <a:blip r:embed="rId2"/>
          <a:stretch>
            <a:fillRect/>
          </a:stretch>
        </p:blipFill>
        <p:spPr>
          <a:xfrm>
            <a:off x="3087422" y="10556523"/>
            <a:ext cx="11022523" cy="7864522"/>
          </a:xfrm>
          <a:prstGeom prst="rect">
            <a:avLst/>
          </a:prstGeom>
        </p:spPr>
      </p:pic>
      <p:sp>
        <p:nvSpPr>
          <p:cNvPr id="10" name="Content Placeholder 2">
            <a:extLst>
              <a:ext uri="{FF2B5EF4-FFF2-40B4-BE49-F238E27FC236}">
                <a16:creationId xmlns:a16="http://schemas.microsoft.com/office/drawing/2014/main" id="{1D89DD87-13E1-B25F-EBCC-2BC52BA4AACF}"/>
              </a:ext>
            </a:extLst>
          </p:cNvPr>
          <p:cNvSpPr>
            <a:spLocks noGrp="1"/>
          </p:cNvSpPr>
          <p:nvPr>
            <p:ph idx="11" hasCustomPrompt="1"/>
          </p:nvPr>
        </p:nvSpPr>
        <p:spPr>
          <a:xfrm>
            <a:off x="15951796" y="11141440"/>
            <a:ext cx="9273032" cy="2550828"/>
          </a:xfrm>
          <a:prstGeom prst="rect">
            <a:avLst/>
          </a:prstGeom>
        </p:spPr>
        <p:txBody>
          <a:bodyPr/>
          <a:lstStyle>
            <a:lvl1pPr marL="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1pPr>
            <a:lvl2pPr marL="9144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2pPr>
            <a:lvl3pPr marL="18288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3pPr>
            <a:lvl4pPr marL="27432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4pPr>
            <a:lvl5pPr marL="36576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5pPr>
          </a:lstStyle>
          <a:p>
            <a:pPr lvl="0"/>
            <a:r>
              <a:rPr lang="en-US" dirty="0"/>
              <a:t>Click to edit text styles</a:t>
            </a:r>
          </a:p>
        </p:txBody>
      </p:sp>
      <p:sp>
        <p:nvSpPr>
          <p:cNvPr id="11" name="Content Placeholder 2">
            <a:extLst>
              <a:ext uri="{FF2B5EF4-FFF2-40B4-BE49-F238E27FC236}">
                <a16:creationId xmlns:a16="http://schemas.microsoft.com/office/drawing/2014/main" id="{0B869C1B-4BC1-3F4F-4B38-F2FBE6DA6157}"/>
              </a:ext>
            </a:extLst>
          </p:cNvPr>
          <p:cNvSpPr>
            <a:spLocks noGrp="1"/>
          </p:cNvSpPr>
          <p:nvPr>
            <p:ph idx="12" hasCustomPrompt="1"/>
          </p:nvPr>
        </p:nvSpPr>
        <p:spPr>
          <a:xfrm>
            <a:off x="15951796" y="13730012"/>
            <a:ext cx="9273032" cy="2550828"/>
          </a:xfrm>
          <a:prstGeom prst="rect">
            <a:avLst/>
          </a:prstGeom>
        </p:spPr>
        <p:txBody>
          <a:bodyPr/>
          <a:lstStyle>
            <a:lvl1pPr marL="0" indent="0">
              <a:buClr>
                <a:schemeClr val="tx2"/>
              </a:buClr>
              <a:buFontTx/>
              <a:buNone/>
              <a:defRPr sz="9600" b="0">
                <a:solidFill>
                  <a:schemeClr val="bg1"/>
                </a:solidFill>
                <a:latin typeface="NVIDIA Sans" panose="020B0503020203020204" pitchFamily="34" charset="0"/>
                <a:cs typeface="NVIDIA Sans" panose="020B0503020203020204" pitchFamily="34" charset="0"/>
              </a:defRPr>
            </a:lvl1pPr>
            <a:lvl2pPr marL="9144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2pPr>
            <a:lvl3pPr marL="18288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3pPr>
            <a:lvl4pPr marL="27432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4pPr>
            <a:lvl5pPr marL="3657600" indent="0">
              <a:buClr>
                <a:schemeClr val="tx2"/>
              </a:buClr>
              <a:buFontTx/>
              <a:buNone/>
              <a:defRPr sz="9600" b="1">
                <a:solidFill>
                  <a:schemeClr val="tx1"/>
                </a:solidFill>
                <a:latin typeface="NVIDIA Sans" panose="020B0503020203020204" pitchFamily="34" charset="0"/>
                <a:cs typeface="NVIDIA Sans" panose="020B0503020203020204" pitchFamily="34" charset="0"/>
              </a:defRPr>
            </a:lvl5pPr>
          </a:lstStyle>
          <a:p>
            <a:pPr lvl="0"/>
            <a:r>
              <a:rPr lang="en-US" dirty="0"/>
              <a:t>Click to edit text styles</a:t>
            </a:r>
          </a:p>
        </p:txBody>
      </p:sp>
    </p:spTree>
    <p:extLst>
      <p:ext uri="{BB962C8B-B14F-4D97-AF65-F5344CB8AC3E}">
        <p14:creationId xmlns:p14="http://schemas.microsoft.com/office/powerpoint/2010/main" val="1039441924"/>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emo - Image Layou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FC72E11-DD16-4EAC-A294-E115038AA2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sp>
        <p:nvSpPr>
          <p:cNvPr id="5" name="Picture Placeholder 2">
            <a:extLst>
              <a:ext uri="{FF2B5EF4-FFF2-40B4-BE49-F238E27FC236}">
                <a16:creationId xmlns:a16="http://schemas.microsoft.com/office/drawing/2014/main" id="{377920F6-AC26-4611-AAD3-44D6CEA3FBAE}"/>
              </a:ext>
            </a:extLst>
          </p:cNvPr>
          <p:cNvSpPr>
            <a:spLocks noGrp="1"/>
          </p:cNvSpPr>
          <p:nvPr>
            <p:ph type="pic" sz="quarter" idx="11" hasCustomPrompt="1"/>
          </p:nvPr>
        </p:nvSpPr>
        <p:spPr>
          <a:xfrm>
            <a:off x="0" y="0"/>
            <a:ext cx="36576000" cy="20574000"/>
          </a:xfrm>
          <a:prstGeom prst="rect">
            <a:avLst/>
          </a:prstGeom>
          <a:solidFill>
            <a:schemeClr val="tx1">
              <a:lumMod val="95000"/>
            </a:schemeClr>
          </a:solidFill>
          <a:ln w="19050">
            <a:noFill/>
          </a:ln>
        </p:spPr>
        <p:txBody>
          <a:bodyPr tIns="0" bIns="4206240" anchor="ctr"/>
          <a:lstStyle>
            <a:lvl1pPr marL="0" indent="0" algn="ctr">
              <a:buFontTx/>
              <a:buNone/>
              <a:defRPr sz="7200">
                <a:solidFill>
                  <a:schemeClr val="bg1"/>
                </a:solidFill>
                <a:latin typeface="+mn-lt"/>
              </a:defRPr>
            </a:lvl1pPr>
          </a:lstStyle>
          <a:p>
            <a:r>
              <a:rPr lang="en-US" dirty="0"/>
              <a:t>Click to add image of video/demo</a:t>
            </a:r>
          </a:p>
        </p:txBody>
      </p:sp>
    </p:spTree>
    <p:extLst>
      <p:ext uri="{BB962C8B-B14F-4D97-AF65-F5344CB8AC3E}">
        <p14:creationId xmlns:p14="http://schemas.microsoft.com/office/powerpoint/2010/main" val="3390819932"/>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 Insert Video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34EEA-7CA3-4C82-B29B-3EA15B8822C9}"/>
              </a:ext>
            </a:extLst>
          </p:cNvPr>
          <p:cNvSpPr/>
          <p:nvPr userDrawn="1"/>
        </p:nvSpPr>
        <p:spPr>
          <a:xfrm>
            <a:off x="0" y="0"/>
            <a:ext cx="36576000" cy="2057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17" name="Media Placeholder 7">
            <a:extLst>
              <a:ext uri="{FF2B5EF4-FFF2-40B4-BE49-F238E27FC236}">
                <a16:creationId xmlns:a16="http://schemas.microsoft.com/office/drawing/2014/main" id="{95086AA8-FFA8-416F-AD2F-0B7223809227}"/>
              </a:ext>
            </a:extLst>
          </p:cNvPr>
          <p:cNvSpPr>
            <a:spLocks noGrp="1"/>
          </p:cNvSpPr>
          <p:nvPr>
            <p:ph type="media" sz="quarter" idx="11" hasCustomPrompt="1"/>
          </p:nvPr>
        </p:nvSpPr>
        <p:spPr>
          <a:xfrm>
            <a:off x="0" y="0"/>
            <a:ext cx="36576000" cy="20574000"/>
          </a:xfrm>
          <a:prstGeom prst="rect">
            <a:avLst/>
          </a:prstGeom>
          <a:solidFill>
            <a:schemeClr val="tx1">
              <a:lumMod val="95000"/>
            </a:schemeClr>
          </a:solidFill>
          <a:ln w="19050">
            <a:noFill/>
          </a:ln>
        </p:spPr>
        <p:txBody>
          <a:bodyPr tIns="0" bIns="4206240" anchor="ctr"/>
          <a:lstStyle>
            <a:lvl1pPr marL="0" indent="0" algn="ctr">
              <a:buFontTx/>
              <a:buNone/>
              <a:defRPr lang="en-US" sz="8400" b="1" dirty="0">
                <a:solidFill>
                  <a:schemeClr val="bg1"/>
                </a:solidFill>
                <a:latin typeface="+mn-lt"/>
              </a:defRPr>
            </a:lvl1pPr>
          </a:lstStyle>
          <a:p>
            <a:pPr marL="857250" lvl="0" indent="-857250" algn="ctr"/>
            <a:r>
              <a:rPr lang="en-US" dirty="0"/>
              <a:t>Click to add video</a:t>
            </a:r>
          </a:p>
        </p:txBody>
      </p:sp>
    </p:spTree>
    <p:extLst>
      <p:ext uri="{BB962C8B-B14F-4D97-AF65-F5344CB8AC3E}">
        <p14:creationId xmlns:p14="http://schemas.microsoft.com/office/powerpoint/2010/main" val="2602793038"/>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3" name="Picture 2" descr="A green and white background&#10;&#10;Description automatically generated">
            <a:extLst>
              <a:ext uri="{FF2B5EF4-FFF2-40B4-BE49-F238E27FC236}">
                <a16:creationId xmlns:a16="http://schemas.microsoft.com/office/drawing/2014/main" id="{708A9C7D-B92D-A13B-AE0E-7F3EA434A1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sp>
        <p:nvSpPr>
          <p:cNvPr id="5" name="Rectangle 4">
            <a:extLst>
              <a:ext uri="{FF2B5EF4-FFF2-40B4-BE49-F238E27FC236}">
                <a16:creationId xmlns:a16="http://schemas.microsoft.com/office/drawing/2014/main" id="{6F1316F0-7ADD-BB87-23BE-740C3B3B0100}"/>
              </a:ext>
            </a:extLst>
          </p:cNvPr>
          <p:cNvSpPr/>
          <p:nvPr userDrawn="1"/>
        </p:nvSpPr>
        <p:spPr>
          <a:xfrm>
            <a:off x="0" y="6963916"/>
            <a:ext cx="36576000" cy="13610084"/>
          </a:xfrm>
          <a:prstGeom prst="rect">
            <a:avLst/>
          </a:prstGeom>
          <a:gradFill>
            <a:gsLst>
              <a:gs pos="78000">
                <a:srgbClr val="FFFFFF">
                  <a:alpha val="55000"/>
                </a:srgbClr>
              </a:gs>
              <a:gs pos="0">
                <a:schemeClr val="tx1"/>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cxnSp>
        <p:nvCxnSpPr>
          <p:cNvPr id="6" name="Straight Connector 5">
            <a:extLst>
              <a:ext uri="{FF2B5EF4-FFF2-40B4-BE49-F238E27FC236}">
                <a16:creationId xmlns:a16="http://schemas.microsoft.com/office/drawing/2014/main" id="{CB1478E8-E56F-B47D-1F5A-CBA4655161C3}"/>
              </a:ext>
            </a:extLst>
          </p:cNvPr>
          <p:cNvCxnSpPr/>
          <p:nvPr userDrawn="1"/>
        </p:nvCxnSpPr>
        <p:spPr>
          <a:xfrm>
            <a:off x="0" y="11329275"/>
            <a:ext cx="36576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47CCEE02-87E6-1F2B-7676-44BDF77882D3}"/>
              </a:ext>
            </a:extLst>
          </p:cNvPr>
          <p:cNvSpPr>
            <a:spLocks noGrp="1"/>
          </p:cNvSpPr>
          <p:nvPr>
            <p:ph type="title" hasCustomPrompt="1"/>
          </p:nvPr>
        </p:nvSpPr>
        <p:spPr>
          <a:xfrm>
            <a:off x="2514600" y="0"/>
            <a:ext cx="31546800" cy="2514601"/>
          </a:xfrm>
        </p:spPr>
        <p:txBody>
          <a:bodyPr/>
          <a:lstStyle>
            <a:lvl1pPr>
              <a:defRPr sz="7200" b="1" cap="none">
                <a:solidFill>
                  <a:schemeClr val="bg1"/>
                </a:solidFill>
                <a:latin typeface="NVIDIA Sans" panose="020B0503020203020204" pitchFamily="34" charset="0"/>
                <a:cs typeface="NVIDIA Sans" panose="020B0503020203020204" pitchFamily="34" charset="0"/>
              </a:defRPr>
            </a:lvl1pPr>
          </a:lstStyle>
          <a:p>
            <a:r>
              <a:rPr lang="en-US" dirty="0"/>
              <a:t>Click To Add Title</a:t>
            </a:r>
          </a:p>
        </p:txBody>
      </p:sp>
      <p:sp>
        <p:nvSpPr>
          <p:cNvPr id="17" name="Text Placeholder 7">
            <a:extLst>
              <a:ext uri="{FF2B5EF4-FFF2-40B4-BE49-F238E27FC236}">
                <a16:creationId xmlns:a16="http://schemas.microsoft.com/office/drawing/2014/main" id="{CB50D318-3396-F41C-08C9-6F12DDA735CF}"/>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30660233"/>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lex_Timeline">
    <p:spTree>
      <p:nvGrpSpPr>
        <p:cNvPr id="1" name=""/>
        <p:cNvGrpSpPr/>
        <p:nvPr/>
      </p:nvGrpSpPr>
      <p:grpSpPr>
        <a:xfrm>
          <a:off x="0" y="0"/>
          <a:ext cx="0" cy="0"/>
          <a:chOff x="0" y="0"/>
          <a:chExt cx="0" cy="0"/>
        </a:xfrm>
      </p:grpSpPr>
      <p:pic>
        <p:nvPicPr>
          <p:cNvPr id="4" name="Picture 3" descr="A green and white background&#10;&#10;Description automatically generated">
            <a:extLst>
              <a:ext uri="{FF2B5EF4-FFF2-40B4-BE49-F238E27FC236}">
                <a16:creationId xmlns:a16="http://schemas.microsoft.com/office/drawing/2014/main" id="{868E8BC8-DCAA-6E80-5181-5371045BDE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sp>
        <p:nvSpPr>
          <p:cNvPr id="5" name="Rectangle 4">
            <a:extLst>
              <a:ext uri="{FF2B5EF4-FFF2-40B4-BE49-F238E27FC236}">
                <a16:creationId xmlns:a16="http://schemas.microsoft.com/office/drawing/2014/main" id="{D046080A-6CDE-3FF2-A128-47CFF5F0C9C5}"/>
              </a:ext>
            </a:extLst>
          </p:cNvPr>
          <p:cNvSpPr/>
          <p:nvPr userDrawn="1"/>
        </p:nvSpPr>
        <p:spPr>
          <a:xfrm>
            <a:off x="0" y="6963916"/>
            <a:ext cx="36576000" cy="13610084"/>
          </a:xfrm>
          <a:prstGeom prst="rect">
            <a:avLst/>
          </a:prstGeom>
          <a:gradFill>
            <a:gsLst>
              <a:gs pos="78000">
                <a:srgbClr val="FFFFFF">
                  <a:alpha val="55000"/>
                </a:srgbClr>
              </a:gs>
              <a:gs pos="0">
                <a:schemeClr val="tx1"/>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16" name="Title 1">
            <a:extLst>
              <a:ext uri="{FF2B5EF4-FFF2-40B4-BE49-F238E27FC236}">
                <a16:creationId xmlns:a16="http://schemas.microsoft.com/office/drawing/2014/main" id="{47CCEE02-87E6-1F2B-7676-44BDF77882D3}"/>
              </a:ext>
            </a:extLst>
          </p:cNvPr>
          <p:cNvSpPr>
            <a:spLocks noGrp="1"/>
          </p:cNvSpPr>
          <p:nvPr>
            <p:ph type="title" hasCustomPrompt="1"/>
          </p:nvPr>
        </p:nvSpPr>
        <p:spPr>
          <a:xfrm>
            <a:off x="2514600" y="0"/>
            <a:ext cx="31546800" cy="2514601"/>
          </a:xfrm>
        </p:spPr>
        <p:txBody>
          <a:bodyPr/>
          <a:lstStyle>
            <a:lvl1pPr>
              <a:defRPr sz="7200" b="1" cap="none">
                <a:solidFill>
                  <a:schemeClr val="bg1"/>
                </a:solidFill>
                <a:latin typeface="NVIDIA Sans" panose="020B0503020203020204" pitchFamily="34" charset="0"/>
                <a:cs typeface="NVIDIA Sans" panose="020B0503020203020204" pitchFamily="34" charset="0"/>
              </a:defRPr>
            </a:lvl1pPr>
          </a:lstStyle>
          <a:p>
            <a:r>
              <a:rPr lang="en-US" dirty="0"/>
              <a:t>Click To Add Title</a:t>
            </a:r>
          </a:p>
        </p:txBody>
      </p:sp>
      <p:sp>
        <p:nvSpPr>
          <p:cNvPr id="17" name="Text Placeholder 7">
            <a:extLst>
              <a:ext uri="{FF2B5EF4-FFF2-40B4-BE49-F238E27FC236}">
                <a16:creationId xmlns:a16="http://schemas.microsoft.com/office/drawing/2014/main" id="{CB50D318-3396-F41C-08C9-6F12DDA735CF}"/>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1947985491"/>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w/ Images Layout">
    <p:spTree>
      <p:nvGrpSpPr>
        <p:cNvPr id="1" name=""/>
        <p:cNvGrpSpPr/>
        <p:nvPr/>
      </p:nvGrpSpPr>
      <p:grpSpPr>
        <a:xfrm>
          <a:off x="0" y="0"/>
          <a:ext cx="0" cy="0"/>
          <a:chOff x="0" y="0"/>
          <a:chExt cx="0" cy="0"/>
        </a:xfrm>
      </p:grpSpPr>
      <p:pic>
        <p:nvPicPr>
          <p:cNvPr id="4" name="Picture 3" descr="A green and white background&#10;&#10;Description automatically generated">
            <a:extLst>
              <a:ext uri="{FF2B5EF4-FFF2-40B4-BE49-F238E27FC236}">
                <a16:creationId xmlns:a16="http://schemas.microsoft.com/office/drawing/2014/main" id="{19281CF6-82C4-D591-C93F-79BF14277C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sp>
        <p:nvSpPr>
          <p:cNvPr id="5" name="Rectangle 4">
            <a:extLst>
              <a:ext uri="{FF2B5EF4-FFF2-40B4-BE49-F238E27FC236}">
                <a16:creationId xmlns:a16="http://schemas.microsoft.com/office/drawing/2014/main" id="{8C0EE250-813A-B3FC-C9DB-11B6E237EC3B}"/>
              </a:ext>
            </a:extLst>
          </p:cNvPr>
          <p:cNvSpPr/>
          <p:nvPr userDrawn="1"/>
        </p:nvSpPr>
        <p:spPr>
          <a:xfrm>
            <a:off x="0" y="6963916"/>
            <a:ext cx="36576000" cy="13610084"/>
          </a:xfrm>
          <a:prstGeom prst="rect">
            <a:avLst/>
          </a:prstGeom>
          <a:gradFill>
            <a:gsLst>
              <a:gs pos="78000">
                <a:srgbClr val="FFFFFF">
                  <a:alpha val="55000"/>
                </a:srgbClr>
              </a:gs>
              <a:gs pos="0">
                <a:schemeClr val="tx1"/>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16" name="Title 1">
            <a:extLst>
              <a:ext uri="{FF2B5EF4-FFF2-40B4-BE49-F238E27FC236}">
                <a16:creationId xmlns:a16="http://schemas.microsoft.com/office/drawing/2014/main" id="{47CCEE02-87E6-1F2B-7676-44BDF77882D3}"/>
              </a:ext>
            </a:extLst>
          </p:cNvPr>
          <p:cNvSpPr>
            <a:spLocks noGrp="1"/>
          </p:cNvSpPr>
          <p:nvPr>
            <p:ph type="title" hasCustomPrompt="1"/>
          </p:nvPr>
        </p:nvSpPr>
        <p:spPr>
          <a:xfrm>
            <a:off x="2514600" y="0"/>
            <a:ext cx="31546800" cy="2514601"/>
          </a:xfrm>
        </p:spPr>
        <p:txBody>
          <a:bodyPr/>
          <a:lstStyle>
            <a:lvl1pPr>
              <a:defRPr sz="7200" b="1" cap="none">
                <a:solidFill>
                  <a:schemeClr val="bg1"/>
                </a:solidFill>
                <a:latin typeface="NVIDIA Sans" panose="020B0503020203020204" pitchFamily="34" charset="0"/>
                <a:cs typeface="NVIDIA Sans" panose="020B0503020203020204" pitchFamily="34" charset="0"/>
              </a:defRPr>
            </a:lvl1pPr>
          </a:lstStyle>
          <a:p>
            <a:r>
              <a:rPr lang="en-US" dirty="0"/>
              <a:t>Click To Add Title</a:t>
            </a:r>
          </a:p>
        </p:txBody>
      </p:sp>
      <p:sp>
        <p:nvSpPr>
          <p:cNvPr id="17" name="Text Placeholder 7">
            <a:extLst>
              <a:ext uri="{FF2B5EF4-FFF2-40B4-BE49-F238E27FC236}">
                <a16:creationId xmlns:a16="http://schemas.microsoft.com/office/drawing/2014/main" id="{CB50D318-3396-F41C-08C9-6F12DDA735CF}"/>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cxnSp>
        <p:nvCxnSpPr>
          <p:cNvPr id="12" name="Straight Connector 11">
            <a:extLst>
              <a:ext uri="{FF2B5EF4-FFF2-40B4-BE49-F238E27FC236}">
                <a16:creationId xmlns:a16="http://schemas.microsoft.com/office/drawing/2014/main" id="{B81A4C02-2335-3840-A0B5-647FE4372B5A}"/>
              </a:ext>
            </a:extLst>
          </p:cNvPr>
          <p:cNvCxnSpPr/>
          <p:nvPr userDrawn="1"/>
        </p:nvCxnSpPr>
        <p:spPr>
          <a:xfrm>
            <a:off x="0" y="12517118"/>
            <a:ext cx="36576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Picture Placeholder 2">
            <a:extLst>
              <a:ext uri="{FF2B5EF4-FFF2-40B4-BE49-F238E27FC236}">
                <a16:creationId xmlns:a16="http://schemas.microsoft.com/office/drawing/2014/main" id="{327B64A9-49B7-26AE-EEC1-3DFB7714FDFA}"/>
              </a:ext>
            </a:extLst>
          </p:cNvPr>
          <p:cNvSpPr>
            <a:spLocks noGrp="1"/>
          </p:cNvSpPr>
          <p:nvPr>
            <p:ph type="pic" sz="quarter" idx="11"/>
          </p:nvPr>
        </p:nvSpPr>
        <p:spPr>
          <a:xfrm>
            <a:off x="1104900" y="8828853"/>
            <a:ext cx="6172214" cy="4209393"/>
          </a:xfrm>
          <a:prstGeom prst="rect">
            <a:avLst/>
          </a:prstGeom>
          <a:solidFill>
            <a:schemeClr val="bg2"/>
          </a:solidFill>
          <a:ln w="9525">
            <a:solidFill>
              <a:schemeClr val="accent5"/>
            </a:solidFill>
          </a:ln>
        </p:spPr>
        <p:txBody>
          <a:bodyPr tIns="2194560" anchor="ctr"/>
          <a:lstStyle>
            <a:lvl1pPr marL="0" indent="0" algn="ctr">
              <a:buFontTx/>
              <a:buNone/>
              <a:defRPr sz="4000">
                <a:solidFill>
                  <a:schemeClr val="bg2">
                    <a:lumMod val="50000"/>
                  </a:schemeClr>
                </a:solidFill>
                <a:latin typeface="NVIDIA Sans" panose="020B0503020203020204" pitchFamily="34" charset="0"/>
              </a:defRPr>
            </a:lvl1pPr>
          </a:lstStyle>
          <a:p>
            <a:r>
              <a:rPr lang="en-US"/>
              <a:t>Click icon to add picture</a:t>
            </a:r>
            <a:endParaRPr lang="en-US" dirty="0"/>
          </a:p>
        </p:txBody>
      </p:sp>
      <p:sp>
        <p:nvSpPr>
          <p:cNvPr id="14" name="Text Placeholder 7">
            <a:extLst>
              <a:ext uri="{FF2B5EF4-FFF2-40B4-BE49-F238E27FC236}">
                <a16:creationId xmlns:a16="http://schemas.microsoft.com/office/drawing/2014/main" id="{65B24A7F-7007-8F97-B7C8-699C5938267B}"/>
              </a:ext>
            </a:extLst>
          </p:cNvPr>
          <p:cNvSpPr>
            <a:spLocks noGrp="1"/>
          </p:cNvSpPr>
          <p:nvPr>
            <p:ph type="body" sz="quarter" idx="12" hasCustomPrompt="1"/>
          </p:nvPr>
        </p:nvSpPr>
        <p:spPr>
          <a:xfrm>
            <a:off x="1104901" y="7235683"/>
            <a:ext cx="6172213" cy="795528"/>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18" name="Text Placeholder 7">
            <a:extLst>
              <a:ext uri="{FF2B5EF4-FFF2-40B4-BE49-F238E27FC236}">
                <a16:creationId xmlns:a16="http://schemas.microsoft.com/office/drawing/2014/main" id="{BE9F7FB4-6AA0-B491-27B8-845C8CCE95D1}"/>
              </a:ext>
            </a:extLst>
          </p:cNvPr>
          <p:cNvSpPr>
            <a:spLocks noGrp="1"/>
          </p:cNvSpPr>
          <p:nvPr>
            <p:ph type="body" sz="quarter" idx="30" hasCustomPrompt="1"/>
          </p:nvPr>
        </p:nvSpPr>
        <p:spPr>
          <a:xfrm>
            <a:off x="1104900" y="7947588"/>
            <a:ext cx="6172214"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19" name="Text Placeholder 7">
            <a:extLst>
              <a:ext uri="{FF2B5EF4-FFF2-40B4-BE49-F238E27FC236}">
                <a16:creationId xmlns:a16="http://schemas.microsoft.com/office/drawing/2014/main" id="{831C6138-3339-1502-9812-8B9B39AF6DD1}"/>
              </a:ext>
            </a:extLst>
          </p:cNvPr>
          <p:cNvSpPr>
            <a:spLocks noGrp="1"/>
          </p:cNvSpPr>
          <p:nvPr>
            <p:ph type="body" sz="quarter" idx="31" hasCustomPrompt="1"/>
          </p:nvPr>
        </p:nvSpPr>
        <p:spPr>
          <a:xfrm>
            <a:off x="1104901" y="6492954"/>
            <a:ext cx="6172213" cy="795528"/>
          </a:xfrm>
          <a:prstGeom prst="rect">
            <a:avLst/>
          </a:prstGeom>
        </p:spPr>
        <p:txBody>
          <a:bodyPr anchor="b"/>
          <a:lstStyle>
            <a:lvl1pPr marL="0" indent="0" algn="ctr">
              <a:spcBef>
                <a:spcPts val="1200"/>
              </a:spcBef>
              <a:buFontTx/>
              <a:buNone/>
              <a:defRPr sz="7200" b="0" cap="none" baseline="0">
                <a:solidFill>
                  <a:schemeClr val="bg1"/>
                </a:solidFill>
                <a:latin typeface="NVIDIA Sans Light" panose="020B0303020203020204" pitchFamily="34" charset="0"/>
                <a:cs typeface="NVIDIA Sans Light" panose="020B03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Year</a:t>
            </a:r>
          </a:p>
        </p:txBody>
      </p:sp>
      <p:sp>
        <p:nvSpPr>
          <p:cNvPr id="20" name="Picture Placeholder 2">
            <a:extLst>
              <a:ext uri="{FF2B5EF4-FFF2-40B4-BE49-F238E27FC236}">
                <a16:creationId xmlns:a16="http://schemas.microsoft.com/office/drawing/2014/main" id="{56B4F135-9336-3722-2593-739C386518BC}"/>
              </a:ext>
            </a:extLst>
          </p:cNvPr>
          <p:cNvSpPr>
            <a:spLocks noGrp="1"/>
          </p:cNvSpPr>
          <p:nvPr>
            <p:ph type="pic" sz="quarter" idx="32"/>
          </p:nvPr>
        </p:nvSpPr>
        <p:spPr>
          <a:xfrm>
            <a:off x="8153396" y="12016056"/>
            <a:ext cx="6172214" cy="4209393"/>
          </a:xfrm>
          <a:prstGeom prst="rect">
            <a:avLst/>
          </a:prstGeom>
          <a:solidFill>
            <a:schemeClr val="bg2"/>
          </a:solidFill>
          <a:ln w="9525">
            <a:solidFill>
              <a:schemeClr val="accent5"/>
            </a:solidFill>
          </a:ln>
        </p:spPr>
        <p:txBody>
          <a:bodyPr tIns="2194560" anchor="ctr"/>
          <a:lstStyle>
            <a:lvl1pPr marL="0" indent="0" algn="ctr">
              <a:buFontTx/>
              <a:buNone/>
              <a:defRPr sz="4000">
                <a:solidFill>
                  <a:schemeClr val="bg2">
                    <a:lumMod val="50000"/>
                  </a:schemeClr>
                </a:solidFill>
                <a:latin typeface="NVIDIA Sans" panose="020B0503020203020204" pitchFamily="34" charset="0"/>
              </a:defRPr>
            </a:lvl1pPr>
          </a:lstStyle>
          <a:p>
            <a:r>
              <a:rPr lang="en-US"/>
              <a:t>Click icon to add picture</a:t>
            </a:r>
            <a:endParaRPr lang="en-US" dirty="0"/>
          </a:p>
        </p:txBody>
      </p:sp>
      <p:sp>
        <p:nvSpPr>
          <p:cNvPr id="21" name="Text Placeholder 7">
            <a:extLst>
              <a:ext uri="{FF2B5EF4-FFF2-40B4-BE49-F238E27FC236}">
                <a16:creationId xmlns:a16="http://schemas.microsoft.com/office/drawing/2014/main" id="{016A6D24-C230-8F9B-A12F-04BF3B073AA1}"/>
              </a:ext>
            </a:extLst>
          </p:cNvPr>
          <p:cNvSpPr>
            <a:spLocks noGrp="1"/>
          </p:cNvSpPr>
          <p:nvPr>
            <p:ph type="body" sz="quarter" idx="33" hasCustomPrompt="1"/>
          </p:nvPr>
        </p:nvSpPr>
        <p:spPr>
          <a:xfrm>
            <a:off x="8153397" y="10422886"/>
            <a:ext cx="6172213" cy="795528"/>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22" name="Text Placeholder 7">
            <a:extLst>
              <a:ext uri="{FF2B5EF4-FFF2-40B4-BE49-F238E27FC236}">
                <a16:creationId xmlns:a16="http://schemas.microsoft.com/office/drawing/2014/main" id="{36F5CC89-1592-52B8-63DE-F83AAF64EBD0}"/>
              </a:ext>
            </a:extLst>
          </p:cNvPr>
          <p:cNvSpPr>
            <a:spLocks noGrp="1"/>
          </p:cNvSpPr>
          <p:nvPr>
            <p:ph type="body" sz="quarter" idx="34" hasCustomPrompt="1"/>
          </p:nvPr>
        </p:nvSpPr>
        <p:spPr>
          <a:xfrm>
            <a:off x="8153396" y="11134791"/>
            <a:ext cx="6172214"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23" name="Text Placeholder 7">
            <a:extLst>
              <a:ext uri="{FF2B5EF4-FFF2-40B4-BE49-F238E27FC236}">
                <a16:creationId xmlns:a16="http://schemas.microsoft.com/office/drawing/2014/main" id="{71F14B17-DED6-D507-0F6F-0880EA7DD569}"/>
              </a:ext>
            </a:extLst>
          </p:cNvPr>
          <p:cNvSpPr>
            <a:spLocks noGrp="1"/>
          </p:cNvSpPr>
          <p:nvPr>
            <p:ph type="body" sz="quarter" idx="35" hasCustomPrompt="1"/>
          </p:nvPr>
        </p:nvSpPr>
        <p:spPr>
          <a:xfrm>
            <a:off x="8153397" y="9680157"/>
            <a:ext cx="6172213" cy="795528"/>
          </a:xfrm>
          <a:prstGeom prst="rect">
            <a:avLst/>
          </a:prstGeom>
        </p:spPr>
        <p:txBody>
          <a:bodyPr anchor="b"/>
          <a:lstStyle>
            <a:lvl1pPr marL="0" indent="0" algn="ctr">
              <a:spcBef>
                <a:spcPts val="1200"/>
              </a:spcBef>
              <a:buFontTx/>
              <a:buNone/>
              <a:defRPr sz="7200" b="0" cap="none" baseline="0">
                <a:solidFill>
                  <a:schemeClr val="bg1"/>
                </a:solidFill>
                <a:latin typeface="NVIDIA Sans Light" panose="020B0303020203020204" pitchFamily="34" charset="0"/>
                <a:cs typeface="NVIDIA Sans Light" panose="020B03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Year</a:t>
            </a:r>
          </a:p>
        </p:txBody>
      </p:sp>
      <p:sp>
        <p:nvSpPr>
          <p:cNvPr id="24" name="Picture Placeholder 2">
            <a:extLst>
              <a:ext uri="{FF2B5EF4-FFF2-40B4-BE49-F238E27FC236}">
                <a16:creationId xmlns:a16="http://schemas.microsoft.com/office/drawing/2014/main" id="{549A52FF-8F33-D50C-49C1-0A55140F3322}"/>
              </a:ext>
            </a:extLst>
          </p:cNvPr>
          <p:cNvSpPr>
            <a:spLocks noGrp="1"/>
          </p:cNvSpPr>
          <p:nvPr>
            <p:ph type="pic" sz="quarter" idx="36"/>
          </p:nvPr>
        </p:nvSpPr>
        <p:spPr>
          <a:xfrm>
            <a:off x="15163793" y="8828853"/>
            <a:ext cx="6172214" cy="4209393"/>
          </a:xfrm>
          <a:prstGeom prst="rect">
            <a:avLst/>
          </a:prstGeom>
          <a:solidFill>
            <a:schemeClr val="bg2"/>
          </a:solidFill>
          <a:ln w="9525">
            <a:solidFill>
              <a:schemeClr val="accent5"/>
            </a:solidFill>
          </a:ln>
        </p:spPr>
        <p:txBody>
          <a:bodyPr tIns="2194560" anchor="ctr"/>
          <a:lstStyle>
            <a:lvl1pPr marL="0" indent="0" algn="ctr">
              <a:buFontTx/>
              <a:buNone/>
              <a:defRPr sz="4000">
                <a:solidFill>
                  <a:schemeClr val="bg2">
                    <a:lumMod val="50000"/>
                  </a:schemeClr>
                </a:solidFill>
                <a:latin typeface="NVIDIA Sans" panose="020B0503020203020204" pitchFamily="34" charset="0"/>
              </a:defRPr>
            </a:lvl1pPr>
          </a:lstStyle>
          <a:p>
            <a:r>
              <a:rPr lang="en-US"/>
              <a:t>Click icon to add picture</a:t>
            </a:r>
            <a:endParaRPr lang="en-US" dirty="0"/>
          </a:p>
        </p:txBody>
      </p:sp>
      <p:sp>
        <p:nvSpPr>
          <p:cNvPr id="25" name="Text Placeholder 7">
            <a:extLst>
              <a:ext uri="{FF2B5EF4-FFF2-40B4-BE49-F238E27FC236}">
                <a16:creationId xmlns:a16="http://schemas.microsoft.com/office/drawing/2014/main" id="{C5D8802B-FD04-DC3F-D5E6-9A1D927089AB}"/>
              </a:ext>
            </a:extLst>
          </p:cNvPr>
          <p:cNvSpPr>
            <a:spLocks noGrp="1"/>
          </p:cNvSpPr>
          <p:nvPr>
            <p:ph type="body" sz="quarter" idx="37" hasCustomPrompt="1"/>
          </p:nvPr>
        </p:nvSpPr>
        <p:spPr>
          <a:xfrm>
            <a:off x="15163794" y="7235683"/>
            <a:ext cx="6172213" cy="795528"/>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26" name="Text Placeholder 7">
            <a:extLst>
              <a:ext uri="{FF2B5EF4-FFF2-40B4-BE49-F238E27FC236}">
                <a16:creationId xmlns:a16="http://schemas.microsoft.com/office/drawing/2014/main" id="{A4956259-B8C8-1248-4F09-69EFFCCA6C29}"/>
              </a:ext>
            </a:extLst>
          </p:cNvPr>
          <p:cNvSpPr>
            <a:spLocks noGrp="1"/>
          </p:cNvSpPr>
          <p:nvPr>
            <p:ph type="body" sz="quarter" idx="38" hasCustomPrompt="1"/>
          </p:nvPr>
        </p:nvSpPr>
        <p:spPr>
          <a:xfrm>
            <a:off x="15163793" y="7947588"/>
            <a:ext cx="6172214"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27" name="Text Placeholder 7">
            <a:extLst>
              <a:ext uri="{FF2B5EF4-FFF2-40B4-BE49-F238E27FC236}">
                <a16:creationId xmlns:a16="http://schemas.microsoft.com/office/drawing/2014/main" id="{3A510AB1-7D48-519B-BE8D-994DD848CCC0}"/>
              </a:ext>
            </a:extLst>
          </p:cNvPr>
          <p:cNvSpPr>
            <a:spLocks noGrp="1"/>
          </p:cNvSpPr>
          <p:nvPr>
            <p:ph type="body" sz="quarter" idx="39" hasCustomPrompt="1"/>
          </p:nvPr>
        </p:nvSpPr>
        <p:spPr>
          <a:xfrm>
            <a:off x="15163794" y="6492954"/>
            <a:ext cx="6172213" cy="795528"/>
          </a:xfrm>
          <a:prstGeom prst="rect">
            <a:avLst/>
          </a:prstGeom>
        </p:spPr>
        <p:txBody>
          <a:bodyPr anchor="b"/>
          <a:lstStyle>
            <a:lvl1pPr marL="0" indent="0" algn="ctr">
              <a:spcBef>
                <a:spcPts val="1200"/>
              </a:spcBef>
              <a:buFontTx/>
              <a:buNone/>
              <a:defRPr sz="7200" b="0" cap="none" baseline="0">
                <a:solidFill>
                  <a:schemeClr val="bg1"/>
                </a:solidFill>
                <a:latin typeface="NVIDIA Sans Light" panose="020B0303020203020204" pitchFamily="34" charset="0"/>
                <a:cs typeface="NVIDIA Sans Light" panose="020B03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Year</a:t>
            </a:r>
          </a:p>
        </p:txBody>
      </p:sp>
      <p:sp>
        <p:nvSpPr>
          <p:cNvPr id="28" name="Picture Placeholder 2">
            <a:extLst>
              <a:ext uri="{FF2B5EF4-FFF2-40B4-BE49-F238E27FC236}">
                <a16:creationId xmlns:a16="http://schemas.microsoft.com/office/drawing/2014/main" id="{0F3F011E-890F-E527-A5CB-421C1CE541C0}"/>
              </a:ext>
            </a:extLst>
          </p:cNvPr>
          <p:cNvSpPr>
            <a:spLocks noGrp="1"/>
          </p:cNvSpPr>
          <p:nvPr>
            <p:ph type="pic" sz="quarter" idx="40"/>
          </p:nvPr>
        </p:nvSpPr>
        <p:spPr>
          <a:xfrm>
            <a:off x="22212297" y="12016056"/>
            <a:ext cx="6172214" cy="4209393"/>
          </a:xfrm>
          <a:prstGeom prst="rect">
            <a:avLst/>
          </a:prstGeom>
          <a:solidFill>
            <a:schemeClr val="bg2"/>
          </a:solidFill>
          <a:ln w="9525">
            <a:solidFill>
              <a:schemeClr val="accent5"/>
            </a:solidFill>
          </a:ln>
        </p:spPr>
        <p:txBody>
          <a:bodyPr tIns="2194560" anchor="ctr"/>
          <a:lstStyle>
            <a:lvl1pPr marL="0" indent="0" algn="ctr">
              <a:buFontTx/>
              <a:buNone/>
              <a:defRPr sz="4000">
                <a:solidFill>
                  <a:schemeClr val="bg2">
                    <a:lumMod val="50000"/>
                  </a:schemeClr>
                </a:solidFill>
                <a:latin typeface="NVIDIA Sans" panose="020B0503020203020204" pitchFamily="34" charset="0"/>
              </a:defRPr>
            </a:lvl1pPr>
          </a:lstStyle>
          <a:p>
            <a:r>
              <a:rPr lang="en-US"/>
              <a:t>Click icon to add picture</a:t>
            </a:r>
            <a:endParaRPr lang="en-US" dirty="0"/>
          </a:p>
        </p:txBody>
      </p:sp>
      <p:sp>
        <p:nvSpPr>
          <p:cNvPr id="29" name="Text Placeholder 7">
            <a:extLst>
              <a:ext uri="{FF2B5EF4-FFF2-40B4-BE49-F238E27FC236}">
                <a16:creationId xmlns:a16="http://schemas.microsoft.com/office/drawing/2014/main" id="{D1CAB8F0-0055-E057-4C4A-7B3C6F7B9416}"/>
              </a:ext>
            </a:extLst>
          </p:cNvPr>
          <p:cNvSpPr>
            <a:spLocks noGrp="1"/>
          </p:cNvSpPr>
          <p:nvPr>
            <p:ph type="body" sz="quarter" idx="41" hasCustomPrompt="1"/>
          </p:nvPr>
        </p:nvSpPr>
        <p:spPr>
          <a:xfrm>
            <a:off x="22212298" y="10422886"/>
            <a:ext cx="6172213" cy="795528"/>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0" name="Text Placeholder 7">
            <a:extLst>
              <a:ext uri="{FF2B5EF4-FFF2-40B4-BE49-F238E27FC236}">
                <a16:creationId xmlns:a16="http://schemas.microsoft.com/office/drawing/2014/main" id="{D8F5B73D-560B-E470-3B25-EAD525666BEB}"/>
              </a:ext>
            </a:extLst>
          </p:cNvPr>
          <p:cNvSpPr>
            <a:spLocks noGrp="1"/>
          </p:cNvSpPr>
          <p:nvPr>
            <p:ph type="body" sz="quarter" idx="42" hasCustomPrompt="1"/>
          </p:nvPr>
        </p:nvSpPr>
        <p:spPr>
          <a:xfrm>
            <a:off x="22212297" y="11134791"/>
            <a:ext cx="6172214"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1" name="Text Placeholder 7">
            <a:extLst>
              <a:ext uri="{FF2B5EF4-FFF2-40B4-BE49-F238E27FC236}">
                <a16:creationId xmlns:a16="http://schemas.microsoft.com/office/drawing/2014/main" id="{1960F0BA-603E-23D9-F49B-C5B4462632DB}"/>
              </a:ext>
            </a:extLst>
          </p:cNvPr>
          <p:cNvSpPr>
            <a:spLocks noGrp="1"/>
          </p:cNvSpPr>
          <p:nvPr>
            <p:ph type="body" sz="quarter" idx="43" hasCustomPrompt="1"/>
          </p:nvPr>
        </p:nvSpPr>
        <p:spPr>
          <a:xfrm>
            <a:off x="22212298" y="9680157"/>
            <a:ext cx="6172213" cy="795528"/>
          </a:xfrm>
          <a:prstGeom prst="rect">
            <a:avLst/>
          </a:prstGeom>
        </p:spPr>
        <p:txBody>
          <a:bodyPr anchor="b"/>
          <a:lstStyle>
            <a:lvl1pPr marL="0" indent="0" algn="ctr">
              <a:spcBef>
                <a:spcPts val="1200"/>
              </a:spcBef>
              <a:buFontTx/>
              <a:buNone/>
              <a:defRPr sz="7200" b="0" cap="none" baseline="0">
                <a:solidFill>
                  <a:schemeClr val="bg1"/>
                </a:solidFill>
                <a:latin typeface="NVIDIA Sans Light" panose="020B0303020203020204" pitchFamily="34" charset="0"/>
                <a:cs typeface="NVIDIA Sans Light" panose="020B03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Year</a:t>
            </a:r>
          </a:p>
        </p:txBody>
      </p:sp>
      <p:sp>
        <p:nvSpPr>
          <p:cNvPr id="32" name="Picture Placeholder 2">
            <a:extLst>
              <a:ext uri="{FF2B5EF4-FFF2-40B4-BE49-F238E27FC236}">
                <a16:creationId xmlns:a16="http://schemas.microsoft.com/office/drawing/2014/main" id="{BBA2ABA5-D670-2BB6-7840-47F6198C0D4D}"/>
              </a:ext>
            </a:extLst>
          </p:cNvPr>
          <p:cNvSpPr>
            <a:spLocks noGrp="1"/>
          </p:cNvSpPr>
          <p:nvPr>
            <p:ph type="pic" sz="quarter" idx="44"/>
          </p:nvPr>
        </p:nvSpPr>
        <p:spPr>
          <a:xfrm>
            <a:off x="29298902" y="8828853"/>
            <a:ext cx="6172214" cy="4209393"/>
          </a:xfrm>
          <a:prstGeom prst="rect">
            <a:avLst/>
          </a:prstGeom>
          <a:solidFill>
            <a:schemeClr val="bg2"/>
          </a:solidFill>
          <a:ln w="9525">
            <a:solidFill>
              <a:schemeClr val="accent5"/>
            </a:solidFill>
          </a:ln>
        </p:spPr>
        <p:txBody>
          <a:bodyPr tIns="2194560" anchor="ctr"/>
          <a:lstStyle>
            <a:lvl1pPr marL="0" indent="0" algn="ctr">
              <a:buFontTx/>
              <a:buNone/>
              <a:defRPr sz="4000">
                <a:solidFill>
                  <a:schemeClr val="bg2">
                    <a:lumMod val="50000"/>
                  </a:schemeClr>
                </a:solidFill>
                <a:latin typeface="NVIDIA Sans" panose="020B0503020203020204" pitchFamily="34" charset="0"/>
              </a:defRPr>
            </a:lvl1pPr>
          </a:lstStyle>
          <a:p>
            <a:r>
              <a:rPr lang="en-US"/>
              <a:t>Click icon to add picture</a:t>
            </a:r>
            <a:endParaRPr lang="en-US" dirty="0"/>
          </a:p>
        </p:txBody>
      </p:sp>
      <p:sp>
        <p:nvSpPr>
          <p:cNvPr id="33" name="Text Placeholder 7">
            <a:extLst>
              <a:ext uri="{FF2B5EF4-FFF2-40B4-BE49-F238E27FC236}">
                <a16:creationId xmlns:a16="http://schemas.microsoft.com/office/drawing/2014/main" id="{CBEE0231-5854-76AF-A0C6-70879C2EA774}"/>
              </a:ext>
            </a:extLst>
          </p:cNvPr>
          <p:cNvSpPr>
            <a:spLocks noGrp="1"/>
          </p:cNvSpPr>
          <p:nvPr>
            <p:ph type="body" sz="quarter" idx="45" hasCustomPrompt="1"/>
          </p:nvPr>
        </p:nvSpPr>
        <p:spPr>
          <a:xfrm>
            <a:off x="29298903" y="7235683"/>
            <a:ext cx="6172213" cy="795528"/>
          </a:xfrm>
          <a:prstGeom prst="rect">
            <a:avLst/>
          </a:prstGeom>
        </p:spPr>
        <p:txBody>
          <a:bodyPr anchor="b"/>
          <a:lstStyle>
            <a:lvl1pPr marL="0" indent="0" algn="ctr">
              <a:spcBef>
                <a:spcPts val="1200"/>
              </a:spcBef>
              <a:buFontTx/>
              <a:buNone/>
              <a:defRPr sz="4000" b="0" cap="none" baseline="0">
                <a:solidFill>
                  <a:schemeClr val="bg1"/>
                </a:solidFill>
                <a:latin typeface="+mj-lt"/>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Title</a:t>
            </a:r>
          </a:p>
        </p:txBody>
      </p:sp>
      <p:sp>
        <p:nvSpPr>
          <p:cNvPr id="34" name="Text Placeholder 7">
            <a:extLst>
              <a:ext uri="{FF2B5EF4-FFF2-40B4-BE49-F238E27FC236}">
                <a16:creationId xmlns:a16="http://schemas.microsoft.com/office/drawing/2014/main" id="{0376ABB2-52CB-85AB-C186-532F75164A98}"/>
              </a:ext>
            </a:extLst>
          </p:cNvPr>
          <p:cNvSpPr>
            <a:spLocks noGrp="1"/>
          </p:cNvSpPr>
          <p:nvPr>
            <p:ph type="body" sz="quarter" idx="46" hasCustomPrompt="1"/>
          </p:nvPr>
        </p:nvSpPr>
        <p:spPr>
          <a:xfrm>
            <a:off x="29298902" y="7947588"/>
            <a:ext cx="6172214" cy="679755"/>
          </a:xfrm>
          <a:prstGeom prst="rect">
            <a:avLst/>
          </a:prstGeom>
        </p:spPr>
        <p:txBody>
          <a:bodyPr/>
          <a:lstStyle>
            <a:lvl1pPr marL="0" indent="0" algn="ctr">
              <a:spcBef>
                <a:spcPts val="600"/>
              </a:spcBef>
              <a:buFontTx/>
              <a:buNone/>
              <a:defRPr sz="2800" b="0">
                <a:solidFill>
                  <a:schemeClr val="bg1"/>
                </a:solidFill>
                <a:latin typeface="NVIDIA Sans" panose="020B0503020203020204" pitchFamily="34" charset="0"/>
                <a:cs typeface="NVIDIA Sans" panose="020B05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Click to add subtitle</a:t>
            </a:r>
          </a:p>
        </p:txBody>
      </p:sp>
      <p:sp>
        <p:nvSpPr>
          <p:cNvPr id="35" name="Text Placeholder 7">
            <a:extLst>
              <a:ext uri="{FF2B5EF4-FFF2-40B4-BE49-F238E27FC236}">
                <a16:creationId xmlns:a16="http://schemas.microsoft.com/office/drawing/2014/main" id="{63880F57-14E0-B28C-BF79-E4DCF3B7D679}"/>
              </a:ext>
            </a:extLst>
          </p:cNvPr>
          <p:cNvSpPr>
            <a:spLocks noGrp="1"/>
          </p:cNvSpPr>
          <p:nvPr>
            <p:ph type="body" sz="quarter" idx="47" hasCustomPrompt="1"/>
          </p:nvPr>
        </p:nvSpPr>
        <p:spPr>
          <a:xfrm>
            <a:off x="29298903" y="6492954"/>
            <a:ext cx="6172213" cy="795528"/>
          </a:xfrm>
          <a:prstGeom prst="rect">
            <a:avLst/>
          </a:prstGeom>
        </p:spPr>
        <p:txBody>
          <a:bodyPr anchor="b"/>
          <a:lstStyle>
            <a:lvl1pPr marL="0" indent="0" algn="ctr">
              <a:spcBef>
                <a:spcPts val="1200"/>
              </a:spcBef>
              <a:buFontTx/>
              <a:buNone/>
              <a:defRPr sz="7200" b="0" cap="none" baseline="0">
                <a:solidFill>
                  <a:schemeClr val="bg1"/>
                </a:solidFill>
                <a:latin typeface="NVIDIA Sans Light" panose="020B0303020203020204" pitchFamily="34" charset="0"/>
                <a:cs typeface="NVIDIA Sans Light" panose="020B0303020203020204" pitchFamily="34" charset="0"/>
              </a:defRPr>
            </a:lvl1pPr>
            <a:lvl2pPr marL="2562790" indent="0">
              <a:buFontTx/>
              <a:buNone/>
              <a:defRPr sz="4000" b="1">
                <a:solidFill>
                  <a:schemeClr val="tx1"/>
                </a:solidFill>
                <a:latin typeface="NVIDIA Sans" panose="020B0503020203020204" pitchFamily="34" charset="0"/>
              </a:defRPr>
            </a:lvl2pPr>
            <a:lvl3pPr marL="4883584" indent="0">
              <a:buFontTx/>
              <a:buNone/>
              <a:defRPr sz="4000" b="1">
                <a:solidFill>
                  <a:schemeClr val="tx1"/>
                </a:solidFill>
                <a:latin typeface="NVIDIA Sans" panose="020B0503020203020204" pitchFamily="34" charset="0"/>
              </a:defRPr>
            </a:lvl3pPr>
            <a:lvl4pPr marL="6933729" indent="0">
              <a:buFontTx/>
              <a:buNone/>
              <a:defRPr sz="4000" b="1">
                <a:solidFill>
                  <a:schemeClr val="tx1"/>
                </a:solidFill>
                <a:latin typeface="NVIDIA Sans" panose="020B0503020203020204" pitchFamily="34" charset="0"/>
              </a:defRPr>
            </a:lvl4pPr>
            <a:lvl5pPr marL="8471409" indent="0">
              <a:buFontTx/>
              <a:buNone/>
              <a:defRPr sz="4000" b="1">
                <a:solidFill>
                  <a:schemeClr val="tx1"/>
                </a:solidFill>
                <a:latin typeface="NVIDIA Sans" panose="020B0503020203020204" pitchFamily="34" charset="0"/>
              </a:defRPr>
            </a:lvl5pPr>
          </a:lstStyle>
          <a:p>
            <a:pPr lvl="0"/>
            <a:r>
              <a:rPr lang="en-US" dirty="0"/>
              <a:t>Year</a:t>
            </a:r>
          </a:p>
        </p:txBody>
      </p:sp>
    </p:spTree>
    <p:extLst>
      <p:ext uri="{BB962C8B-B14F-4D97-AF65-F5344CB8AC3E}">
        <p14:creationId xmlns:p14="http://schemas.microsoft.com/office/powerpoint/2010/main" val="589048930"/>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 LONG Layout">
    <p:spTree>
      <p:nvGrpSpPr>
        <p:cNvPr id="1" name=""/>
        <p:cNvGrpSpPr/>
        <p:nvPr/>
      </p:nvGrpSpPr>
      <p:grpSpPr>
        <a:xfrm>
          <a:off x="0" y="0"/>
          <a:ext cx="0" cy="0"/>
          <a:chOff x="0" y="0"/>
          <a:chExt cx="0" cy="0"/>
        </a:xfrm>
      </p:grpSpPr>
      <p:pic>
        <p:nvPicPr>
          <p:cNvPr id="6" name="Picture 5" descr="A green and white background&#10;&#10;Description automatically generated">
            <a:extLst>
              <a:ext uri="{FF2B5EF4-FFF2-40B4-BE49-F238E27FC236}">
                <a16:creationId xmlns:a16="http://schemas.microsoft.com/office/drawing/2014/main" id="{3BFE9B15-7828-3FC3-BCF0-23F89A1309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36576003" cy="20574001"/>
          </a:xfrm>
          <a:prstGeom prst="rect">
            <a:avLst/>
          </a:prstGeom>
        </p:spPr>
      </p:pic>
      <p:sp>
        <p:nvSpPr>
          <p:cNvPr id="5" name="Rectangle 4">
            <a:extLst>
              <a:ext uri="{FF2B5EF4-FFF2-40B4-BE49-F238E27FC236}">
                <a16:creationId xmlns:a16="http://schemas.microsoft.com/office/drawing/2014/main" id="{CD79F16E-B355-8896-6563-603510529C31}"/>
              </a:ext>
            </a:extLst>
          </p:cNvPr>
          <p:cNvSpPr/>
          <p:nvPr userDrawn="1"/>
        </p:nvSpPr>
        <p:spPr>
          <a:xfrm>
            <a:off x="0" y="4143768"/>
            <a:ext cx="36576000" cy="2151778"/>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20" name="Rectangle 19">
            <a:extLst>
              <a:ext uri="{FF2B5EF4-FFF2-40B4-BE49-F238E27FC236}">
                <a16:creationId xmlns:a16="http://schemas.microsoft.com/office/drawing/2014/main" id="{EC5A15EA-E928-94AA-543D-8EA2FF0183F9}"/>
              </a:ext>
            </a:extLst>
          </p:cNvPr>
          <p:cNvSpPr/>
          <p:nvPr userDrawn="1"/>
        </p:nvSpPr>
        <p:spPr>
          <a:xfrm flipV="1">
            <a:off x="0" y="15269900"/>
            <a:ext cx="36576000" cy="4218249"/>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9" name="Rectangle 8">
            <a:extLst>
              <a:ext uri="{FF2B5EF4-FFF2-40B4-BE49-F238E27FC236}">
                <a16:creationId xmlns:a16="http://schemas.microsoft.com/office/drawing/2014/main" id="{83F43A3E-D43D-124C-0C49-E1D720395FC6}"/>
              </a:ext>
            </a:extLst>
          </p:cNvPr>
          <p:cNvSpPr/>
          <p:nvPr userDrawn="1"/>
        </p:nvSpPr>
        <p:spPr>
          <a:xfrm>
            <a:off x="0" y="1068230"/>
            <a:ext cx="36576000" cy="4218249"/>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7" name="Text Placeholder 4">
            <a:extLst>
              <a:ext uri="{FF2B5EF4-FFF2-40B4-BE49-F238E27FC236}">
                <a16:creationId xmlns:a16="http://schemas.microsoft.com/office/drawing/2014/main" id="{7CD9C284-B78C-1241-4B2A-F563F642D070}"/>
              </a:ext>
            </a:extLst>
          </p:cNvPr>
          <p:cNvSpPr>
            <a:spLocks noGrp="1"/>
          </p:cNvSpPr>
          <p:nvPr>
            <p:ph type="body" sz="quarter" idx="13" hasCustomPrompt="1"/>
          </p:nvPr>
        </p:nvSpPr>
        <p:spPr>
          <a:xfrm>
            <a:off x="6158753" y="13434560"/>
            <a:ext cx="24258494" cy="1043922"/>
          </a:xfrm>
          <a:prstGeom prst="rect">
            <a:avLst/>
          </a:prstGeom>
        </p:spPr>
        <p:txBody>
          <a:bodyPr/>
          <a:lstStyle>
            <a:lvl1pPr marL="0" indent="0" algn="ctr">
              <a:lnSpc>
                <a:spcPct val="90000"/>
              </a:lnSpc>
              <a:spcBef>
                <a:spcPts val="0"/>
              </a:spcBef>
              <a:buFontTx/>
              <a:buNone/>
              <a:defRPr sz="4400" i="1" cap="none" baseline="0">
                <a:solidFill>
                  <a:schemeClr val="tx2"/>
                </a:solidFill>
                <a:latin typeface="NVIDIA Sans" panose="020B0503020203020204" pitchFamily="34" charset="0"/>
                <a:cs typeface="NVIDIA Sans" panose="020B0503020203020204" pitchFamily="34" charset="0"/>
              </a:defRPr>
            </a:lvl1pPr>
            <a:lvl2pPr marL="2562793" indent="0" algn="l">
              <a:lnSpc>
                <a:spcPct val="90000"/>
              </a:lnSpc>
              <a:buFontTx/>
              <a:buNone/>
              <a:defRPr sz="7539" cap="all" baseline="0">
                <a:solidFill>
                  <a:schemeClr val="tx2"/>
                </a:solidFill>
                <a:latin typeface="NVIDIA Sans" panose="020B0503020203020204" pitchFamily="34" charset="0"/>
              </a:defRPr>
            </a:lvl2pPr>
            <a:lvl3pPr marL="4883581" indent="0" algn="l">
              <a:lnSpc>
                <a:spcPct val="90000"/>
              </a:lnSpc>
              <a:buFontTx/>
              <a:buNone/>
              <a:defRPr sz="7539" cap="all" baseline="0">
                <a:solidFill>
                  <a:schemeClr val="tx2"/>
                </a:solidFill>
                <a:latin typeface="NVIDIA Sans" panose="020B0503020203020204" pitchFamily="34" charset="0"/>
              </a:defRPr>
            </a:lvl3pPr>
            <a:lvl4pPr marL="6933729" indent="0">
              <a:buNone/>
              <a:defRPr/>
            </a:lvl4pPr>
          </a:lstStyle>
          <a:p>
            <a:pPr lvl="0"/>
            <a:r>
              <a:rPr lang="en-US" dirty="0"/>
              <a:t>— Quote source</a:t>
            </a:r>
          </a:p>
        </p:txBody>
      </p:sp>
      <p:sp>
        <p:nvSpPr>
          <p:cNvPr id="8" name="Text Placeholder 4">
            <a:extLst>
              <a:ext uri="{FF2B5EF4-FFF2-40B4-BE49-F238E27FC236}">
                <a16:creationId xmlns:a16="http://schemas.microsoft.com/office/drawing/2014/main" id="{434FF7EA-90ED-54BC-F712-E8CE0FF23DFE}"/>
              </a:ext>
            </a:extLst>
          </p:cNvPr>
          <p:cNvSpPr>
            <a:spLocks noGrp="1"/>
          </p:cNvSpPr>
          <p:nvPr>
            <p:ph type="body" sz="quarter" idx="14" hasCustomPrompt="1"/>
          </p:nvPr>
        </p:nvSpPr>
        <p:spPr>
          <a:xfrm>
            <a:off x="6158754" y="5706208"/>
            <a:ext cx="24258494" cy="7307014"/>
          </a:xfrm>
          <a:prstGeom prst="rect">
            <a:avLst/>
          </a:prstGeom>
        </p:spPr>
        <p:txBody>
          <a:bodyPr anchor="ctr"/>
          <a:lstStyle>
            <a:lvl1pPr marL="0" indent="0" algn="ctr">
              <a:lnSpc>
                <a:spcPct val="90000"/>
              </a:lnSpc>
              <a:spcBef>
                <a:spcPts val="0"/>
              </a:spcBef>
              <a:buFontTx/>
              <a:buNone/>
              <a:defRPr sz="12000" cap="none" baseline="0">
                <a:solidFill>
                  <a:schemeClr val="bg1"/>
                </a:solidFill>
                <a:latin typeface="NVIDIA Sans Light" panose="020B0303020203020204" pitchFamily="34" charset="0"/>
                <a:cs typeface="NVIDIA Sans Light" panose="020B0303020203020204" pitchFamily="34" charset="0"/>
              </a:defRPr>
            </a:lvl1pPr>
            <a:lvl2pPr marL="2562793" indent="0" algn="l">
              <a:lnSpc>
                <a:spcPct val="90000"/>
              </a:lnSpc>
              <a:buFontTx/>
              <a:buNone/>
              <a:defRPr sz="7539" cap="all" baseline="0">
                <a:solidFill>
                  <a:schemeClr val="tx2"/>
                </a:solidFill>
                <a:latin typeface="NVIDIA Sans" panose="020B0503020203020204" pitchFamily="34" charset="0"/>
              </a:defRPr>
            </a:lvl2pPr>
            <a:lvl3pPr marL="4883581" indent="0" algn="l">
              <a:lnSpc>
                <a:spcPct val="90000"/>
              </a:lnSpc>
              <a:buFontTx/>
              <a:buNone/>
              <a:defRPr sz="7539" cap="all" baseline="0">
                <a:solidFill>
                  <a:schemeClr val="tx2"/>
                </a:solidFill>
                <a:latin typeface="NVIDIA Sans" panose="020B0503020203020204" pitchFamily="34" charset="0"/>
              </a:defRPr>
            </a:lvl3pPr>
            <a:lvl4pPr marL="6933729" indent="0">
              <a:buNone/>
              <a:defRPr/>
            </a:lvl4pPr>
          </a:lstStyle>
          <a:p>
            <a:pPr lvl="0"/>
            <a:r>
              <a:rPr lang="en-US" dirty="0"/>
              <a:t>Click to add quote</a:t>
            </a:r>
          </a:p>
        </p:txBody>
      </p:sp>
      <p:sp>
        <p:nvSpPr>
          <p:cNvPr id="10" name="TextBox 9">
            <a:extLst>
              <a:ext uri="{FF2B5EF4-FFF2-40B4-BE49-F238E27FC236}">
                <a16:creationId xmlns:a16="http://schemas.microsoft.com/office/drawing/2014/main" id="{CD9D91CB-444B-B15F-7D27-F8959442EE8D}"/>
              </a:ext>
            </a:extLst>
          </p:cNvPr>
          <p:cNvSpPr txBox="1"/>
          <p:nvPr userDrawn="1"/>
        </p:nvSpPr>
        <p:spPr>
          <a:xfrm rot="10800000">
            <a:off x="17582278" y="12276665"/>
            <a:ext cx="1468672" cy="4508927"/>
          </a:xfrm>
          <a:prstGeom prst="rect">
            <a:avLst/>
          </a:prstGeom>
          <a:noFill/>
        </p:spPr>
        <p:txBody>
          <a:bodyPr wrap="none" rtlCol="0">
            <a:spAutoFit/>
          </a:bodyPr>
          <a:lstStyle/>
          <a:p>
            <a:pPr algn="ctr"/>
            <a:r>
              <a:rPr lang="en-US" sz="28700" dirty="0">
                <a:solidFill>
                  <a:schemeClr val="tx2"/>
                </a:solidFill>
                <a:latin typeface="NVIDIA Sans Light" panose="020B0303020203020204" pitchFamily="34" charset="0"/>
                <a:cs typeface="NVIDIA Sans Light" panose="020B0303020203020204" pitchFamily="34" charset="0"/>
              </a:rPr>
              <a:t>“</a:t>
            </a:r>
          </a:p>
        </p:txBody>
      </p:sp>
      <p:cxnSp>
        <p:nvCxnSpPr>
          <p:cNvPr id="13" name="Straight Connector 12">
            <a:extLst>
              <a:ext uri="{FF2B5EF4-FFF2-40B4-BE49-F238E27FC236}">
                <a16:creationId xmlns:a16="http://schemas.microsoft.com/office/drawing/2014/main" id="{0A168394-A768-2D2C-2FE6-DB4613D6BDFB}"/>
              </a:ext>
            </a:extLst>
          </p:cNvPr>
          <p:cNvCxnSpPr>
            <a:cxnSpLocks/>
          </p:cNvCxnSpPr>
          <p:nvPr userDrawn="1"/>
        </p:nvCxnSpPr>
        <p:spPr>
          <a:xfrm>
            <a:off x="6158753" y="15523509"/>
            <a:ext cx="11394911" cy="0"/>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CF7CCAE-8B92-5A79-CBAF-C805450DD64B}"/>
              </a:ext>
            </a:extLst>
          </p:cNvPr>
          <p:cNvCxnSpPr>
            <a:cxnSpLocks/>
          </p:cNvCxnSpPr>
          <p:nvPr userDrawn="1"/>
        </p:nvCxnSpPr>
        <p:spPr>
          <a:xfrm>
            <a:off x="19022336" y="15523509"/>
            <a:ext cx="11394911" cy="0"/>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F9A1B02-4A67-4CC9-F283-AC371711F42A}"/>
              </a:ext>
            </a:extLst>
          </p:cNvPr>
          <p:cNvGrpSpPr/>
          <p:nvPr userDrawn="1"/>
        </p:nvGrpSpPr>
        <p:grpSpPr>
          <a:xfrm>
            <a:off x="6158753" y="3796809"/>
            <a:ext cx="24258494" cy="4508927"/>
            <a:chOff x="6158753" y="6234204"/>
            <a:chExt cx="24258494" cy="4508927"/>
          </a:xfrm>
        </p:grpSpPr>
        <p:sp>
          <p:nvSpPr>
            <p:cNvPr id="16" name="TextBox 15">
              <a:extLst>
                <a:ext uri="{FF2B5EF4-FFF2-40B4-BE49-F238E27FC236}">
                  <a16:creationId xmlns:a16="http://schemas.microsoft.com/office/drawing/2014/main" id="{DA3E7C50-8DF7-896F-E1BB-D5842FE7F8E9}"/>
                </a:ext>
              </a:extLst>
            </p:cNvPr>
            <p:cNvSpPr txBox="1"/>
            <p:nvPr userDrawn="1"/>
          </p:nvSpPr>
          <p:spPr>
            <a:xfrm>
              <a:off x="17553664" y="6234204"/>
              <a:ext cx="1468672" cy="4508927"/>
            </a:xfrm>
            <a:prstGeom prst="rect">
              <a:avLst/>
            </a:prstGeom>
            <a:noFill/>
          </p:spPr>
          <p:txBody>
            <a:bodyPr wrap="none" rtlCol="0">
              <a:spAutoFit/>
            </a:bodyPr>
            <a:lstStyle/>
            <a:p>
              <a:pPr algn="ctr"/>
              <a:r>
                <a:rPr lang="en-US" sz="28700" dirty="0">
                  <a:solidFill>
                    <a:schemeClr val="tx2"/>
                  </a:solidFill>
                  <a:latin typeface="NVIDIA Sans Light" panose="020B0303020203020204" pitchFamily="34" charset="0"/>
                  <a:cs typeface="NVIDIA Sans Light" panose="020B0303020203020204" pitchFamily="34" charset="0"/>
                </a:rPr>
                <a:t>“</a:t>
              </a:r>
            </a:p>
          </p:txBody>
        </p:sp>
        <p:cxnSp>
          <p:nvCxnSpPr>
            <p:cNvPr id="17" name="Straight Connector 16">
              <a:extLst>
                <a:ext uri="{FF2B5EF4-FFF2-40B4-BE49-F238E27FC236}">
                  <a16:creationId xmlns:a16="http://schemas.microsoft.com/office/drawing/2014/main" id="{0C4E42D4-651A-0018-08AF-103C03C79F4C}"/>
                </a:ext>
              </a:extLst>
            </p:cNvPr>
            <p:cNvCxnSpPr>
              <a:cxnSpLocks/>
            </p:cNvCxnSpPr>
            <p:nvPr userDrawn="1"/>
          </p:nvCxnSpPr>
          <p:spPr>
            <a:xfrm>
              <a:off x="6158753" y="7454586"/>
              <a:ext cx="11394911" cy="0"/>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DE2FD7-58D2-230B-D513-D6416CD17B37}"/>
                </a:ext>
              </a:extLst>
            </p:cNvPr>
            <p:cNvCxnSpPr>
              <a:cxnSpLocks/>
            </p:cNvCxnSpPr>
            <p:nvPr userDrawn="1"/>
          </p:nvCxnSpPr>
          <p:spPr>
            <a:xfrm>
              <a:off x="19022336" y="7454586"/>
              <a:ext cx="11394911" cy="0"/>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130377"/>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 SHORT Layout">
    <p:spTree>
      <p:nvGrpSpPr>
        <p:cNvPr id="1" name=""/>
        <p:cNvGrpSpPr/>
        <p:nvPr/>
      </p:nvGrpSpPr>
      <p:grpSpPr>
        <a:xfrm>
          <a:off x="0" y="0"/>
          <a:ext cx="0" cy="0"/>
          <a:chOff x="0" y="0"/>
          <a:chExt cx="0" cy="0"/>
        </a:xfrm>
      </p:grpSpPr>
      <p:pic>
        <p:nvPicPr>
          <p:cNvPr id="2" name="Picture 1" descr="A green and white background&#10;&#10;Description automatically generated">
            <a:extLst>
              <a:ext uri="{FF2B5EF4-FFF2-40B4-BE49-F238E27FC236}">
                <a16:creationId xmlns:a16="http://schemas.microsoft.com/office/drawing/2014/main" id="{61701B74-047D-F92D-ADA0-7BF31D83E2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36576003" cy="20574001"/>
          </a:xfrm>
          <a:prstGeom prst="rect">
            <a:avLst/>
          </a:prstGeom>
        </p:spPr>
      </p:pic>
      <p:sp>
        <p:nvSpPr>
          <p:cNvPr id="6" name="Rectangle 5">
            <a:extLst>
              <a:ext uri="{FF2B5EF4-FFF2-40B4-BE49-F238E27FC236}">
                <a16:creationId xmlns:a16="http://schemas.microsoft.com/office/drawing/2014/main" id="{A85FB945-6B24-57D3-B359-4FC5884B9E2A}"/>
              </a:ext>
            </a:extLst>
          </p:cNvPr>
          <p:cNvSpPr/>
          <p:nvPr userDrawn="1"/>
        </p:nvSpPr>
        <p:spPr>
          <a:xfrm>
            <a:off x="0" y="4143768"/>
            <a:ext cx="36576000" cy="2151778"/>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7" name="Rectangle 6">
            <a:extLst>
              <a:ext uri="{FF2B5EF4-FFF2-40B4-BE49-F238E27FC236}">
                <a16:creationId xmlns:a16="http://schemas.microsoft.com/office/drawing/2014/main" id="{0E0A1354-6E59-B3D9-5AE9-EFF6955F88F2}"/>
              </a:ext>
            </a:extLst>
          </p:cNvPr>
          <p:cNvSpPr/>
          <p:nvPr userDrawn="1"/>
        </p:nvSpPr>
        <p:spPr>
          <a:xfrm flipV="1">
            <a:off x="0" y="15269900"/>
            <a:ext cx="36576000" cy="4218249"/>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8" name="Rectangle 7">
            <a:extLst>
              <a:ext uri="{FF2B5EF4-FFF2-40B4-BE49-F238E27FC236}">
                <a16:creationId xmlns:a16="http://schemas.microsoft.com/office/drawing/2014/main" id="{F0807B0F-0A81-6159-CB17-9A246F14A280}"/>
              </a:ext>
            </a:extLst>
          </p:cNvPr>
          <p:cNvSpPr/>
          <p:nvPr userDrawn="1"/>
        </p:nvSpPr>
        <p:spPr>
          <a:xfrm>
            <a:off x="0" y="1068230"/>
            <a:ext cx="36576000" cy="4218249"/>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5" name="Rectangle 4">
            <a:extLst>
              <a:ext uri="{FF2B5EF4-FFF2-40B4-BE49-F238E27FC236}">
                <a16:creationId xmlns:a16="http://schemas.microsoft.com/office/drawing/2014/main" id="{A4688F64-F571-BC4C-9D1B-F87497A44084}"/>
              </a:ext>
            </a:extLst>
          </p:cNvPr>
          <p:cNvSpPr/>
          <p:nvPr userDrawn="1"/>
        </p:nvSpPr>
        <p:spPr>
          <a:xfrm>
            <a:off x="0" y="4143768"/>
            <a:ext cx="36576000" cy="2151778"/>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27" name="Text Placeholder 4">
            <a:extLst>
              <a:ext uri="{FF2B5EF4-FFF2-40B4-BE49-F238E27FC236}">
                <a16:creationId xmlns:a16="http://schemas.microsoft.com/office/drawing/2014/main" id="{79BB071F-1DED-7BC0-205E-742D1CC39ADE}"/>
              </a:ext>
            </a:extLst>
          </p:cNvPr>
          <p:cNvSpPr>
            <a:spLocks noGrp="1"/>
          </p:cNvSpPr>
          <p:nvPr>
            <p:ph type="body" sz="quarter" idx="13" hasCustomPrompt="1"/>
          </p:nvPr>
        </p:nvSpPr>
        <p:spPr>
          <a:xfrm>
            <a:off x="6158753" y="11878330"/>
            <a:ext cx="24258494" cy="1043922"/>
          </a:xfrm>
          <a:prstGeom prst="rect">
            <a:avLst/>
          </a:prstGeom>
        </p:spPr>
        <p:txBody>
          <a:bodyPr/>
          <a:lstStyle>
            <a:lvl1pPr marL="0" indent="0" algn="ctr">
              <a:lnSpc>
                <a:spcPct val="90000"/>
              </a:lnSpc>
              <a:spcBef>
                <a:spcPts val="0"/>
              </a:spcBef>
              <a:buFontTx/>
              <a:buNone/>
              <a:defRPr sz="4400" i="1" cap="none" baseline="0">
                <a:solidFill>
                  <a:schemeClr val="tx2"/>
                </a:solidFill>
                <a:latin typeface="NVIDIA Sans" panose="020B0503020203020204" pitchFamily="34" charset="0"/>
                <a:cs typeface="NVIDIA Sans" panose="020B0503020203020204" pitchFamily="34" charset="0"/>
              </a:defRPr>
            </a:lvl1pPr>
            <a:lvl2pPr marL="2562793" indent="0" algn="l">
              <a:lnSpc>
                <a:spcPct val="90000"/>
              </a:lnSpc>
              <a:buFontTx/>
              <a:buNone/>
              <a:defRPr sz="7539" cap="all" baseline="0">
                <a:solidFill>
                  <a:schemeClr val="tx2"/>
                </a:solidFill>
                <a:latin typeface="NVIDIA Sans" panose="020B0503020203020204" pitchFamily="34" charset="0"/>
              </a:defRPr>
            </a:lvl2pPr>
            <a:lvl3pPr marL="4883581" indent="0" algn="l">
              <a:lnSpc>
                <a:spcPct val="90000"/>
              </a:lnSpc>
              <a:buFontTx/>
              <a:buNone/>
              <a:defRPr sz="7539" cap="all" baseline="0">
                <a:solidFill>
                  <a:schemeClr val="tx2"/>
                </a:solidFill>
                <a:latin typeface="NVIDIA Sans" panose="020B0503020203020204" pitchFamily="34" charset="0"/>
              </a:defRPr>
            </a:lvl3pPr>
            <a:lvl4pPr marL="6933729" indent="0">
              <a:buNone/>
              <a:defRPr/>
            </a:lvl4pPr>
          </a:lstStyle>
          <a:p>
            <a:pPr lvl="0"/>
            <a:r>
              <a:rPr lang="en-US" dirty="0"/>
              <a:t>— Quote source</a:t>
            </a:r>
          </a:p>
        </p:txBody>
      </p:sp>
      <p:sp>
        <p:nvSpPr>
          <p:cNvPr id="28" name="Text Placeholder 4">
            <a:extLst>
              <a:ext uri="{FF2B5EF4-FFF2-40B4-BE49-F238E27FC236}">
                <a16:creationId xmlns:a16="http://schemas.microsoft.com/office/drawing/2014/main" id="{652C8912-97F2-5FEC-2170-801AFD44E796}"/>
              </a:ext>
            </a:extLst>
          </p:cNvPr>
          <p:cNvSpPr>
            <a:spLocks noGrp="1"/>
          </p:cNvSpPr>
          <p:nvPr>
            <p:ph type="body" sz="quarter" idx="14" hasCustomPrompt="1"/>
          </p:nvPr>
        </p:nvSpPr>
        <p:spPr>
          <a:xfrm>
            <a:off x="6158754" y="7053551"/>
            <a:ext cx="24258494" cy="4403224"/>
          </a:xfrm>
          <a:prstGeom prst="rect">
            <a:avLst/>
          </a:prstGeom>
        </p:spPr>
        <p:txBody>
          <a:bodyPr anchor="ctr"/>
          <a:lstStyle>
            <a:lvl1pPr marL="0" indent="0" algn="ctr">
              <a:lnSpc>
                <a:spcPct val="90000"/>
              </a:lnSpc>
              <a:spcBef>
                <a:spcPts val="0"/>
              </a:spcBef>
              <a:buFontTx/>
              <a:buNone/>
              <a:defRPr sz="12000" cap="none" baseline="0">
                <a:solidFill>
                  <a:schemeClr val="bg1"/>
                </a:solidFill>
                <a:latin typeface="NVIDIA Sans Light" panose="020B0303020203020204" pitchFamily="34" charset="0"/>
                <a:cs typeface="NVIDIA Sans Light" panose="020B0303020203020204" pitchFamily="34" charset="0"/>
              </a:defRPr>
            </a:lvl1pPr>
            <a:lvl2pPr marL="2562793" indent="0" algn="l">
              <a:lnSpc>
                <a:spcPct val="90000"/>
              </a:lnSpc>
              <a:buFontTx/>
              <a:buNone/>
              <a:defRPr sz="7539" cap="all" baseline="0">
                <a:solidFill>
                  <a:schemeClr val="tx2"/>
                </a:solidFill>
                <a:latin typeface="NVIDIA Sans" panose="020B0503020203020204" pitchFamily="34" charset="0"/>
              </a:defRPr>
            </a:lvl2pPr>
            <a:lvl3pPr marL="4883581" indent="0" algn="l">
              <a:lnSpc>
                <a:spcPct val="90000"/>
              </a:lnSpc>
              <a:buFontTx/>
              <a:buNone/>
              <a:defRPr sz="7539" cap="all" baseline="0">
                <a:solidFill>
                  <a:schemeClr val="tx2"/>
                </a:solidFill>
                <a:latin typeface="NVIDIA Sans" panose="020B0503020203020204" pitchFamily="34" charset="0"/>
              </a:defRPr>
            </a:lvl3pPr>
            <a:lvl4pPr marL="6933729" indent="0">
              <a:buNone/>
              <a:defRPr/>
            </a:lvl4pPr>
          </a:lstStyle>
          <a:p>
            <a:pPr lvl="0"/>
            <a:r>
              <a:rPr lang="en-US" dirty="0"/>
              <a:t>Click to add quote</a:t>
            </a:r>
          </a:p>
        </p:txBody>
      </p:sp>
      <p:grpSp>
        <p:nvGrpSpPr>
          <p:cNvPr id="29" name="Group 28">
            <a:extLst>
              <a:ext uri="{FF2B5EF4-FFF2-40B4-BE49-F238E27FC236}">
                <a16:creationId xmlns:a16="http://schemas.microsoft.com/office/drawing/2014/main" id="{54182597-2C50-3A4E-9225-0ED4ED207042}"/>
              </a:ext>
            </a:extLst>
          </p:cNvPr>
          <p:cNvGrpSpPr/>
          <p:nvPr userDrawn="1"/>
        </p:nvGrpSpPr>
        <p:grpSpPr>
          <a:xfrm>
            <a:off x="6158753" y="5267062"/>
            <a:ext cx="24258494" cy="10102852"/>
            <a:chOff x="6158753" y="6264684"/>
            <a:chExt cx="24258494" cy="10102852"/>
          </a:xfrm>
        </p:grpSpPr>
        <p:grpSp>
          <p:nvGrpSpPr>
            <p:cNvPr id="30" name="Group 29">
              <a:extLst>
                <a:ext uri="{FF2B5EF4-FFF2-40B4-BE49-F238E27FC236}">
                  <a16:creationId xmlns:a16="http://schemas.microsoft.com/office/drawing/2014/main" id="{09B0E8CB-44E4-719C-A5CF-735DA9699441}"/>
                </a:ext>
              </a:extLst>
            </p:cNvPr>
            <p:cNvGrpSpPr/>
            <p:nvPr userDrawn="1"/>
          </p:nvGrpSpPr>
          <p:grpSpPr>
            <a:xfrm>
              <a:off x="17553664" y="6264684"/>
              <a:ext cx="1497286" cy="10102852"/>
              <a:chOff x="17553664" y="5634063"/>
              <a:chExt cx="1497286" cy="10102852"/>
            </a:xfrm>
          </p:grpSpPr>
          <p:sp>
            <p:nvSpPr>
              <p:cNvPr id="39" name="TextBox 38">
                <a:extLst>
                  <a:ext uri="{FF2B5EF4-FFF2-40B4-BE49-F238E27FC236}">
                    <a16:creationId xmlns:a16="http://schemas.microsoft.com/office/drawing/2014/main" id="{31D0B919-1FC7-23E4-68BE-05C833FAB722}"/>
                  </a:ext>
                </a:extLst>
              </p:cNvPr>
              <p:cNvSpPr txBox="1"/>
              <p:nvPr/>
            </p:nvSpPr>
            <p:spPr>
              <a:xfrm>
                <a:off x="17553664" y="5634063"/>
                <a:ext cx="1468672" cy="4508927"/>
              </a:xfrm>
              <a:prstGeom prst="rect">
                <a:avLst/>
              </a:prstGeom>
              <a:noFill/>
            </p:spPr>
            <p:txBody>
              <a:bodyPr wrap="none" rtlCol="0">
                <a:spAutoFit/>
              </a:bodyPr>
              <a:lstStyle/>
              <a:p>
                <a:pPr algn="ctr"/>
                <a:r>
                  <a:rPr lang="en-US" sz="28700" dirty="0">
                    <a:solidFill>
                      <a:schemeClr val="tx2"/>
                    </a:solidFill>
                    <a:latin typeface="NVIDIA Sans Light" panose="020B0303020203020204" pitchFamily="34" charset="0"/>
                    <a:cs typeface="NVIDIA Sans Light" panose="020B0303020203020204" pitchFamily="34" charset="0"/>
                  </a:rPr>
                  <a:t>“</a:t>
                </a:r>
              </a:p>
            </p:txBody>
          </p:sp>
          <p:sp>
            <p:nvSpPr>
              <p:cNvPr id="40" name="TextBox 39">
                <a:extLst>
                  <a:ext uri="{FF2B5EF4-FFF2-40B4-BE49-F238E27FC236}">
                    <a16:creationId xmlns:a16="http://schemas.microsoft.com/office/drawing/2014/main" id="{4BD82AED-32A6-66BD-FAD0-B98CE3AFC77E}"/>
                  </a:ext>
                </a:extLst>
              </p:cNvPr>
              <p:cNvSpPr txBox="1"/>
              <p:nvPr/>
            </p:nvSpPr>
            <p:spPr>
              <a:xfrm rot="10800000">
                <a:off x="17582278" y="11227988"/>
                <a:ext cx="1468672" cy="4508927"/>
              </a:xfrm>
              <a:prstGeom prst="rect">
                <a:avLst/>
              </a:prstGeom>
              <a:noFill/>
            </p:spPr>
            <p:txBody>
              <a:bodyPr wrap="none" rtlCol="0">
                <a:spAutoFit/>
              </a:bodyPr>
              <a:lstStyle/>
              <a:p>
                <a:pPr algn="ctr"/>
                <a:r>
                  <a:rPr lang="en-US" sz="28700" dirty="0">
                    <a:solidFill>
                      <a:schemeClr val="tx2"/>
                    </a:solidFill>
                    <a:latin typeface="NVIDIA Sans Light" panose="020B0303020203020204" pitchFamily="34" charset="0"/>
                    <a:cs typeface="NVIDIA Sans Light" panose="020B0303020203020204" pitchFamily="34" charset="0"/>
                  </a:rPr>
                  <a:t>“</a:t>
                </a:r>
              </a:p>
            </p:txBody>
          </p:sp>
        </p:grpSp>
        <p:cxnSp>
          <p:nvCxnSpPr>
            <p:cNvPr id="31" name="Straight Connector 30">
              <a:extLst>
                <a:ext uri="{FF2B5EF4-FFF2-40B4-BE49-F238E27FC236}">
                  <a16:creationId xmlns:a16="http://schemas.microsoft.com/office/drawing/2014/main" id="{191EC44D-F0B4-790F-3089-A3B3D01B77A7}"/>
                </a:ext>
              </a:extLst>
            </p:cNvPr>
            <p:cNvCxnSpPr>
              <a:cxnSpLocks/>
            </p:cNvCxnSpPr>
            <p:nvPr userDrawn="1"/>
          </p:nvCxnSpPr>
          <p:spPr>
            <a:xfrm>
              <a:off x="6158753" y="7454586"/>
              <a:ext cx="1139491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7DAC6E7-C5E7-D30C-B66F-007182DE7AC2}"/>
                </a:ext>
              </a:extLst>
            </p:cNvPr>
            <p:cNvCxnSpPr>
              <a:cxnSpLocks/>
            </p:cNvCxnSpPr>
            <p:nvPr userDrawn="1"/>
          </p:nvCxnSpPr>
          <p:spPr>
            <a:xfrm>
              <a:off x="19022336" y="7454586"/>
              <a:ext cx="1139491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77AA061-58A0-8C4F-C050-0B149A72E614}"/>
                </a:ext>
              </a:extLst>
            </p:cNvPr>
            <p:cNvCxnSpPr>
              <a:cxnSpLocks/>
            </p:cNvCxnSpPr>
            <p:nvPr userDrawn="1"/>
          </p:nvCxnSpPr>
          <p:spPr>
            <a:xfrm>
              <a:off x="6158753" y="15144241"/>
              <a:ext cx="1139491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916F238-457C-1E6C-1D73-143F4C3F6160}"/>
                </a:ext>
              </a:extLst>
            </p:cNvPr>
            <p:cNvCxnSpPr>
              <a:cxnSpLocks/>
            </p:cNvCxnSpPr>
            <p:nvPr userDrawn="1"/>
          </p:nvCxnSpPr>
          <p:spPr>
            <a:xfrm>
              <a:off x="19022336" y="15144241"/>
              <a:ext cx="1139491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4065880"/>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8" name="Picture 7" descr="A green curved lines with a bright light behind them&#10;&#10;Description automatically generated">
            <a:extLst>
              <a:ext uri="{FF2B5EF4-FFF2-40B4-BE49-F238E27FC236}">
                <a16:creationId xmlns:a16="http://schemas.microsoft.com/office/drawing/2014/main" id="{F807122B-A2F6-379E-64FD-A4985E493A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08" r="51136" b="926"/>
          <a:stretch/>
        </p:blipFill>
        <p:spPr>
          <a:xfrm>
            <a:off x="0" y="0"/>
            <a:ext cx="17150706" cy="20574000"/>
          </a:xfrm>
          <a:prstGeom prst="rect">
            <a:avLst/>
          </a:prstGeom>
        </p:spPr>
      </p:pic>
      <p:sp>
        <p:nvSpPr>
          <p:cNvPr id="3" name="Rectangle 2">
            <a:extLst>
              <a:ext uri="{FF2B5EF4-FFF2-40B4-BE49-F238E27FC236}">
                <a16:creationId xmlns:a16="http://schemas.microsoft.com/office/drawing/2014/main" id="{3EFDB0CE-6D06-5D9D-4F40-64EBE09315DF}"/>
              </a:ext>
            </a:extLst>
          </p:cNvPr>
          <p:cNvSpPr/>
          <p:nvPr userDrawn="1"/>
        </p:nvSpPr>
        <p:spPr>
          <a:xfrm>
            <a:off x="0" y="0"/>
            <a:ext cx="17150706" cy="20574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
        <p:nvSpPr>
          <p:cNvPr id="6" name="Rectangle 5">
            <a:extLst>
              <a:ext uri="{FF2B5EF4-FFF2-40B4-BE49-F238E27FC236}">
                <a16:creationId xmlns:a16="http://schemas.microsoft.com/office/drawing/2014/main" id="{5714B981-6D72-A82B-BB74-685EAD4F2156}"/>
              </a:ext>
            </a:extLst>
          </p:cNvPr>
          <p:cNvSpPr/>
          <p:nvPr userDrawn="1"/>
        </p:nvSpPr>
        <p:spPr>
          <a:xfrm>
            <a:off x="17204620" y="5394960"/>
            <a:ext cx="566928" cy="15179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Tree>
    <p:extLst>
      <p:ext uri="{BB962C8B-B14F-4D97-AF65-F5344CB8AC3E}">
        <p14:creationId xmlns:p14="http://schemas.microsoft.com/office/powerpoint/2010/main" val="3500587989"/>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xmlns:a14="http://schemas.microsoft.com/office/drawing/2010/main">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4" name="Picture 3" descr="A close-up of green and white&#10;&#10;Description automatically generated">
            <a:extLst>
              <a:ext uri="{FF2B5EF4-FFF2-40B4-BE49-F238E27FC236}">
                <a16:creationId xmlns:a16="http://schemas.microsoft.com/office/drawing/2014/main" id="{F680AE5A-C426-36FD-E875-65C352F89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sp>
        <p:nvSpPr>
          <p:cNvPr id="5" name="Text Placeholder 4">
            <a:extLst>
              <a:ext uri="{FF2B5EF4-FFF2-40B4-BE49-F238E27FC236}">
                <a16:creationId xmlns:a16="http://schemas.microsoft.com/office/drawing/2014/main" id="{986AD3F4-3771-EC4B-882B-5E3EA6379A9B}"/>
              </a:ext>
            </a:extLst>
          </p:cNvPr>
          <p:cNvSpPr>
            <a:spLocks noGrp="1"/>
          </p:cNvSpPr>
          <p:nvPr>
            <p:ph type="body" sz="quarter" idx="13" hasCustomPrompt="1"/>
          </p:nvPr>
        </p:nvSpPr>
        <p:spPr>
          <a:xfrm>
            <a:off x="1473866" y="1865236"/>
            <a:ext cx="18476688" cy="5943600"/>
          </a:xfrm>
          <a:prstGeom prst="rect">
            <a:avLst/>
          </a:prstGeom>
        </p:spPr>
        <p:txBody>
          <a:bodyPr anchor="b"/>
          <a:lstStyle>
            <a:lvl1pPr marL="0" indent="0" algn="l">
              <a:spcBef>
                <a:spcPts val="0"/>
              </a:spcBef>
              <a:buFontTx/>
              <a:buNone/>
              <a:defRPr lang="en-US" sz="9000" b="1" kern="0" cap="none" baseline="0" dirty="0" smtClean="0">
                <a:solidFill>
                  <a:schemeClr val="bg1"/>
                </a:solidFill>
                <a:latin typeface="NVIDIA Sans" panose="020B0503020203020204" pitchFamily="34" charset="0"/>
                <a:ea typeface="+mj-ea"/>
                <a:cs typeface="NVIDIA Sans" panose="020B0503020203020204" pitchFamily="34" charset="0"/>
              </a:defRPr>
            </a:lvl1pPr>
            <a:lvl2pPr marL="2562790" indent="0">
              <a:buFontTx/>
              <a:buNone/>
              <a:defRPr lang="en-US" sz="8000" b="1" kern="0" cap="all" baseline="0" dirty="0" smtClean="0">
                <a:solidFill>
                  <a:schemeClr val="tx1"/>
                </a:solidFill>
                <a:latin typeface="NVIDIA Sans" panose="020B0503020203020204" pitchFamily="34" charset="0"/>
                <a:ea typeface="+mj-ea"/>
                <a:cs typeface="+mj-cs"/>
              </a:defRPr>
            </a:lvl2pPr>
            <a:lvl3pPr marL="4883584" indent="0">
              <a:buFontTx/>
              <a:buNone/>
              <a:defRPr lang="en-US" sz="8000" b="1" kern="0" cap="all" baseline="0" dirty="0" smtClean="0">
                <a:solidFill>
                  <a:schemeClr val="tx1"/>
                </a:solidFill>
                <a:latin typeface="NVIDIA Sans" panose="020B0503020203020204" pitchFamily="34" charset="0"/>
                <a:ea typeface="+mj-ea"/>
                <a:cs typeface="+mj-cs"/>
              </a:defRPr>
            </a:lvl3pPr>
            <a:lvl4pPr marL="6933729" indent="0">
              <a:buFontTx/>
              <a:buNone/>
              <a:defRPr lang="en-US" sz="8000" b="1" kern="0" cap="all" baseline="0" dirty="0" smtClean="0">
                <a:solidFill>
                  <a:schemeClr val="tx1"/>
                </a:solidFill>
                <a:latin typeface="NVIDIA Sans" panose="020B0503020203020204" pitchFamily="34" charset="0"/>
                <a:ea typeface="+mj-ea"/>
                <a:cs typeface="+mj-cs"/>
              </a:defRPr>
            </a:lvl4pPr>
            <a:lvl5pPr marL="8471409" indent="0">
              <a:buFontTx/>
              <a:buNone/>
              <a:defRPr lang="en-US" sz="8000" b="1" kern="0" cap="all" baseline="0" dirty="0">
                <a:solidFill>
                  <a:schemeClr val="tx1"/>
                </a:solidFill>
                <a:latin typeface="NVIDIA Sans" panose="020B0503020203020204" pitchFamily="34" charset="0"/>
                <a:ea typeface="+mj-ea"/>
                <a:cs typeface="+mj-cs"/>
              </a:defRPr>
            </a:lvl5pPr>
          </a:lstStyle>
          <a:p>
            <a:pPr lvl="0"/>
            <a:r>
              <a:rPr lang="en-US" dirty="0"/>
              <a:t>Click To Add Text</a:t>
            </a:r>
          </a:p>
        </p:txBody>
      </p:sp>
      <p:sp>
        <p:nvSpPr>
          <p:cNvPr id="8" name="Rectangle 7">
            <a:extLst>
              <a:ext uri="{FF2B5EF4-FFF2-40B4-BE49-F238E27FC236}">
                <a16:creationId xmlns:a16="http://schemas.microsoft.com/office/drawing/2014/main" id="{991690F0-C869-92D8-B1E3-3151C511786C}"/>
              </a:ext>
            </a:extLst>
          </p:cNvPr>
          <p:cNvSpPr/>
          <p:nvPr userDrawn="1"/>
        </p:nvSpPr>
        <p:spPr>
          <a:xfrm>
            <a:off x="-1" y="0"/>
            <a:ext cx="566928" cy="7498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spTree>
    <p:extLst>
      <p:ext uri="{BB962C8B-B14F-4D97-AF65-F5344CB8AC3E}">
        <p14:creationId xmlns:p14="http://schemas.microsoft.com/office/powerpoint/2010/main" val="1553221842"/>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mbar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068417-0A49-4E97-BD32-9EE897037421}"/>
              </a:ext>
            </a:extLst>
          </p:cNvPr>
          <p:cNvSpPr/>
          <p:nvPr userDrawn="1"/>
        </p:nvSpPr>
        <p:spPr>
          <a:xfrm>
            <a:off x="0" y="0"/>
            <a:ext cx="36576000" cy="2057400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4">
            <a:extLst>
              <a:ext uri="{FF2B5EF4-FFF2-40B4-BE49-F238E27FC236}">
                <a16:creationId xmlns:a16="http://schemas.microsoft.com/office/drawing/2014/main" id="{5CE798D4-9140-2EC5-6DC9-6C6A5F5737E4}"/>
              </a:ext>
            </a:extLst>
          </p:cNvPr>
          <p:cNvSpPr>
            <a:spLocks noGrp="1"/>
          </p:cNvSpPr>
          <p:nvPr>
            <p:ph type="body" sz="quarter" idx="10" hasCustomPrompt="1"/>
          </p:nvPr>
        </p:nvSpPr>
        <p:spPr>
          <a:xfrm>
            <a:off x="7634260" y="10771999"/>
            <a:ext cx="22733876" cy="5476186"/>
          </a:xfrm>
          <a:prstGeom prst="rect">
            <a:avLst/>
          </a:prstGeom>
        </p:spPr>
        <p:txBody>
          <a:bodyPr/>
          <a:lstStyle>
            <a:lvl1pPr marL="0" indent="0" algn="l">
              <a:lnSpc>
                <a:spcPct val="90000"/>
              </a:lnSpc>
              <a:spcBef>
                <a:spcPts val="0"/>
              </a:spcBef>
              <a:buFontTx/>
              <a:buNone/>
              <a:defRPr sz="4400" cap="none" baseline="0">
                <a:solidFill>
                  <a:schemeClr val="tx1"/>
                </a:solidFill>
                <a:latin typeface="NVIDIA Sans Medium" panose="020B0603020203020204" pitchFamily="34" charset="0"/>
                <a:cs typeface="NVIDIA Sans Medium" panose="020B0603020203020204" pitchFamily="34" charset="0"/>
              </a:defRPr>
            </a:lvl1pPr>
            <a:lvl2pPr marL="2562793" indent="0" algn="l">
              <a:lnSpc>
                <a:spcPct val="90000"/>
              </a:lnSpc>
              <a:buFontTx/>
              <a:buNone/>
              <a:defRPr sz="7539" cap="all" baseline="0">
                <a:solidFill>
                  <a:schemeClr val="tx2"/>
                </a:solidFill>
                <a:latin typeface="NVIDIA Sans" panose="020B0503020203020204" pitchFamily="34" charset="0"/>
              </a:defRPr>
            </a:lvl2pPr>
            <a:lvl3pPr marL="4883581" indent="0" algn="l">
              <a:lnSpc>
                <a:spcPct val="90000"/>
              </a:lnSpc>
              <a:buFontTx/>
              <a:buNone/>
              <a:defRPr sz="7539" cap="all" baseline="0">
                <a:solidFill>
                  <a:schemeClr val="tx2"/>
                </a:solidFill>
                <a:latin typeface="NVIDIA Sans" panose="020B0503020203020204" pitchFamily="34" charset="0"/>
              </a:defRPr>
            </a:lvl3pPr>
            <a:lvl4pPr marL="6933729" indent="0">
              <a:buNone/>
              <a:defRPr/>
            </a:lvl4pPr>
          </a:lstStyle>
          <a:p>
            <a:pPr lvl="0"/>
            <a:r>
              <a:rPr lang="en-US" dirty="0"/>
              <a:t>Edit Text Style</a:t>
            </a:r>
          </a:p>
        </p:txBody>
      </p:sp>
      <p:sp>
        <p:nvSpPr>
          <p:cNvPr id="10" name="Title 1">
            <a:extLst>
              <a:ext uri="{FF2B5EF4-FFF2-40B4-BE49-F238E27FC236}">
                <a16:creationId xmlns:a16="http://schemas.microsoft.com/office/drawing/2014/main" id="{9FAAD9D4-FB4F-9DA0-9C5E-7AD5B9D1B73A}"/>
              </a:ext>
            </a:extLst>
          </p:cNvPr>
          <p:cNvSpPr>
            <a:spLocks noGrp="1"/>
          </p:cNvSpPr>
          <p:nvPr>
            <p:ph type="title" hasCustomPrompt="1"/>
          </p:nvPr>
        </p:nvSpPr>
        <p:spPr>
          <a:xfrm>
            <a:off x="7634260" y="9024760"/>
            <a:ext cx="22733877" cy="1754266"/>
          </a:xfrm>
          <a:prstGeom prst="rect">
            <a:avLst/>
          </a:prstGeom>
        </p:spPr>
        <p:txBody>
          <a:bodyPr/>
          <a:lstStyle>
            <a:lvl1pPr algn="l">
              <a:defRPr sz="12000" b="0" cap="none">
                <a:solidFill>
                  <a:schemeClr val="tx1"/>
                </a:solidFill>
                <a:latin typeface="NVIDIA Sans Light" panose="020B0303020203020204" pitchFamily="34" charset="0"/>
                <a:cs typeface="NVIDIA Sans Light" panose="020B0303020203020204" pitchFamily="34" charset="0"/>
              </a:defRPr>
            </a:lvl1pPr>
          </a:lstStyle>
          <a:p>
            <a:r>
              <a:rPr lang="en-US" dirty="0"/>
              <a:t>Click to add text</a:t>
            </a:r>
          </a:p>
        </p:txBody>
      </p:sp>
      <p:pic>
        <p:nvPicPr>
          <p:cNvPr id="11" name="Picture 10" descr="A close up of a logo&#10;&#10;Description automatically generated">
            <a:extLst>
              <a:ext uri="{FF2B5EF4-FFF2-40B4-BE49-F238E27FC236}">
                <a16:creationId xmlns:a16="http://schemas.microsoft.com/office/drawing/2014/main" id="{71DC9D6B-A1D3-6E9D-3F5B-25ABC3B87F48}"/>
              </a:ext>
            </a:extLst>
          </p:cNvPr>
          <p:cNvPicPr>
            <a:picLocks noChangeAspect="1"/>
          </p:cNvPicPr>
          <p:nvPr userDrawn="1"/>
        </p:nvPicPr>
        <p:blipFill>
          <a:blip r:embed="rId2"/>
          <a:stretch>
            <a:fillRect/>
          </a:stretch>
        </p:blipFill>
        <p:spPr>
          <a:xfrm>
            <a:off x="7193140" y="6248046"/>
            <a:ext cx="2357259" cy="2357256"/>
          </a:xfrm>
          <a:prstGeom prst="rect">
            <a:avLst/>
          </a:prstGeom>
        </p:spPr>
      </p:pic>
    </p:spTree>
    <p:extLst>
      <p:ext uri="{BB962C8B-B14F-4D97-AF65-F5344CB8AC3E}">
        <p14:creationId xmlns:p14="http://schemas.microsoft.com/office/powerpoint/2010/main" val="514405411"/>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4ED154-5FFA-3349-E601-C5300B673713}"/>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7" name="Text Placeholder 7">
            <a:extLst>
              <a:ext uri="{FF2B5EF4-FFF2-40B4-BE49-F238E27FC236}">
                <a16:creationId xmlns:a16="http://schemas.microsoft.com/office/drawing/2014/main" id="{57545933-CFED-CEA2-1D6E-C227DD92729B}"/>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953729725"/>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5" name="Picture 4" descr="A green and white background&#10;&#10;Description automatically generated">
            <a:extLst>
              <a:ext uri="{FF2B5EF4-FFF2-40B4-BE49-F238E27FC236}">
                <a16:creationId xmlns:a16="http://schemas.microsoft.com/office/drawing/2014/main" id="{59444DC2-EE0C-D166-FB2A-0933A4B04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576000" cy="20574000"/>
          </a:xfrm>
          <a:prstGeom prst="rect">
            <a:avLst/>
          </a:prstGeom>
        </p:spPr>
      </p:pic>
      <p:pic>
        <p:nvPicPr>
          <p:cNvPr id="3" name="Picture 2" descr="A picture containing graphics, logo, symbol, graphic design&#10;&#10;Description automatically generated">
            <a:extLst>
              <a:ext uri="{FF2B5EF4-FFF2-40B4-BE49-F238E27FC236}">
                <a16:creationId xmlns:a16="http://schemas.microsoft.com/office/drawing/2014/main" id="{9BB9031F-8728-8968-10CA-E5BDE38FC7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125" y="773531"/>
            <a:ext cx="8365991" cy="2882310"/>
          </a:xfrm>
          <a:prstGeom prst="rect">
            <a:avLst/>
          </a:prstGeom>
        </p:spPr>
      </p:pic>
    </p:spTree>
    <p:extLst>
      <p:ext uri="{BB962C8B-B14F-4D97-AF65-F5344CB8AC3E}">
        <p14:creationId xmlns:p14="http://schemas.microsoft.com/office/powerpoint/2010/main" val="3577155796"/>
      </p:ext>
    </p:extLst>
  </p:cSld>
  <p:clrMapOvr>
    <a:masterClrMapping/>
  </p:clrMapOvr>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IDENTIA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B5A3B7-671E-C83C-D30C-891E7AC206AA}"/>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7" name="Text Placeholder 7">
            <a:extLst>
              <a:ext uri="{FF2B5EF4-FFF2-40B4-BE49-F238E27FC236}">
                <a16:creationId xmlns:a16="http://schemas.microsoft.com/office/drawing/2014/main" id="{B591E553-3F88-CE75-0B41-84F0FCE66A2F}"/>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9" name="Content Placeholder 2">
            <a:extLst>
              <a:ext uri="{FF2B5EF4-FFF2-40B4-BE49-F238E27FC236}">
                <a16:creationId xmlns:a16="http://schemas.microsoft.com/office/drawing/2014/main" id="{D74C6155-7E24-522A-D9BC-0187CC5320D6}"/>
              </a:ext>
            </a:extLst>
          </p:cNvPr>
          <p:cNvSpPr>
            <a:spLocks noGrp="1"/>
          </p:cNvSpPr>
          <p:nvPr>
            <p:ph idx="1" hasCustomPrompt="1"/>
          </p:nvPr>
        </p:nvSpPr>
        <p:spPr>
          <a:xfrm>
            <a:off x="2514600" y="4846320"/>
            <a:ext cx="31546800"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76E4777A-F626-7644-27B7-BFAC0B981393}"/>
              </a:ext>
            </a:extLst>
          </p:cNvPr>
          <p:cNvSpPr txBox="1"/>
          <p:nvPr userDrawn="1"/>
        </p:nvSpPr>
        <p:spPr>
          <a:xfrm>
            <a:off x="708485" y="19635786"/>
            <a:ext cx="6504666" cy="446276"/>
          </a:xfrm>
          <a:prstGeom prst="rect">
            <a:avLst/>
          </a:prstGeom>
          <a:noFill/>
        </p:spPr>
        <p:txBody>
          <a:bodyPr wrap="none" rtlCol="0">
            <a:spAutoFit/>
          </a:bodyPr>
          <a:lstStyle/>
          <a:p>
            <a:r>
              <a:rPr lang="en-US" sz="2300" dirty="0">
                <a:solidFill>
                  <a:schemeClr val="bg1"/>
                </a:solidFill>
                <a:latin typeface="NVIDIA Sans Medium" panose="020B0603020203020204" pitchFamily="34" charset="0"/>
                <a:cs typeface="NVIDIA Sans Medium" panose="020B0603020203020204" pitchFamily="34" charset="0"/>
              </a:rPr>
              <a:t>NVIDIA CONFIDENTIAL. DO NOT DISTRIBUTE.</a:t>
            </a:r>
          </a:p>
        </p:txBody>
      </p:sp>
    </p:spTree>
    <p:extLst>
      <p:ext uri="{BB962C8B-B14F-4D97-AF65-F5344CB8AC3E}">
        <p14:creationId xmlns:p14="http://schemas.microsoft.com/office/powerpoint/2010/main" val="2655459822"/>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DING_Title, Subtitle, Bulle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8F5163-CB61-79FB-F160-F5D40ECCE6F5}"/>
              </a:ext>
            </a:extLst>
          </p:cNvPr>
          <p:cNvSpPr>
            <a:spLocks noGrp="1"/>
          </p:cNvSpPr>
          <p:nvPr>
            <p:ph type="title" hasCustomPrompt="1"/>
          </p:nvPr>
        </p:nvSpPr>
        <p:spPr>
          <a:xfrm>
            <a:off x="2514600" y="0"/>
            <a:ext cx="31546800" cy="2514601"/>
          </a:xfrm>
        </p:spPr>
        <p:txBody>
          <a:bodyPr>
            <a:normAutofit/>
          </a:bodyPr>
          <a:lstStyle>
            <a:lvl1pPr>
              <a:defRPr sz="7200" b="1" cap="none">
                <a:latin typeface="Roboto Mono" panose="00000009000000000000" pitchFamily="49" charset="0"/>
                <a:ea typeface="Roboto Mono" panose="00000009000000000000" pitchFamily="49" charset="0"/>
                <a:cs typeface="NVIDIA Sans" panose="020B0503020203020204" pitchFamily="34" charset="0"/>
              </a:defRPr>
            </a:lvl1pPr>
          </a:lstStyle>
          <a:p>
            <a:r>
              <a:rPr lang="en-US" dirty="0"/>
              <a:t>Click To Add Title</a:t>
            </a:r>
          </a:p>
        </p:txBody>
      </p:sp>
      <p:sp>
        <p:nvSpPr>
          <p:cNvPr id="6" name="Content Placeholder 2">
            <a:extLst>
              <a:ext uri="{FF2B5EF4-FFF2-40B4-BE49-F238E27FC236}">
                <a16:creationId xmlns:a16="http://schemas.microsoft.com/office/drawing/2014/main" id="{0A4DE4CF-0F8A-C449-EB63-E6FB16955E79}"/>
              </a:ext>
            </a:extLst>
          </p:cNvPr>
          <p:cNvSpPr>
            <a:spLocks noGrp="1"/>
          </p:cNvSpPr>
          <p:nvPr>
            <p:ph idx="1" hasCustomPrompt="1"/>
          </p:nvPr>
        </p:nvSpPr>
        <p:spPr>
          <a:xfrm>
            <a:off x="2514600" y="4873752"/>
            <a:ext cx="31546800"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a:extLst>
              <a:ext uri="{FF2B5EF4-FFF2-40B4-BE49-F238E27FC236}">
                <a16:creationId xmlns:a16="http://schemas.microsoft.com/office/drawing/2014/main" id="{EB67495D-7B41-2537-BC39-7393489E5BFA}"/>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Roboto Mono" panose="00000009000000000000" pitchFamily="49" charset="0"/>
                <a:ea typeface="Roboto Mono" panose="00000009000000000000" pitchFamily="49"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Tree>
    <p:extLst>
      <p:ext uri="{BB962C8B-B14F-4D97-AF65-F5344CB8AC3E}">
        <p14:creationId xmlns:p14="http://schemas.microsoft.com/office/powerpoint/2010/main" val="1884427930"/>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IDENTIAL_Codin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BB3E37-708E-211E-579F-07C9AF797CE5}"/>
              </a:ext>
            </a:extLst>
          </p:cNvPr>
          <p:cNvSpPr>
            <a:spLocks noGrp="1"/>
          </p:cNvSpPr>
          <p:nvPr>
            <p:ph type="title" hasCustomPrompt="1"/>
          </p:nvPr>
        </p:nvSpPr>
        <p:spPr>
          <a:xfrm>
            <a:off x="2514600" y="0"/>
            <a:ext cx="31546800" cy="2514601"/>
          </a:xfrm>
        </p:spPr>
        <p:txBody>
          <a:bodyPr>
            <a:normAutofit/>
          </a:bodyPr>
          <a:lstStyle>
            <a:lvl1pPr>
              <a:defRPr sz="7200" b="1" cap="none">
                <a:latin typeface="Roboto Mono" panose="00000009000000000000" pitchFamily="49" charset="0"/>
                <a:ea typeface="Roboto Mono" panose="00000009000000000000" pitchFamily="49" charset="0"/>
                <a:cs typeface="NVIDIA Sans" panose="020B0503020203020204" pitchFamily="34" charset="0"/>
              </a:defRPr>
            </a:lvl1pPr>
          </a:lstStyle>
          <a:p>
            <a:r>
              <a:rPr lang="en-US" dirty="0"/>
              <a:t>Click To Add Title</a:t>
            </a:r>
          </a:p>
        </p:txBody>
      </p:sp>
      <p:sp>
        <p:nvSpPr>
          <p:cNvPr id="7" name="Content Placeholder 2">
            <a:extLst>
              <a:ext uri="{FF2B5EF4-FFF2-40B4-BE49-F238E27FC236}">
                <a16:creationId xmlns:a16="http://schemas.microsoft.com/office/drawing/2014/main" id="{700FC4D5-AB7A-23D7-9D7B-80DEBB4B5F29}"/>
              </a:ext>
            </a:extLst>
          </p:cNvPr>
          <p:cNvSpPr>
            <a:spLocks noGrp="1"/>
          </p:cNvSpPr>
          <p:nvPr>
            <p:ph idx="1" hasCustomPrompt="1"/>
          </p:nvPr>
        </p:nvSpPr>
        <p:spPr>
          <a:xfrm>
            <a:off x="2514600" y="4873752"/>
            <a:ext cx="31546800"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Roboto Mono" panose="00000009000000000000" pitchFamily="49" charset="0"/>
                <a:ea typeface="Roboto Mono" panose="00000009000000000000" pitchFamily="49"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E46F2B23-740A-C60D-727C-DC63D8F8D8FB}"/>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Roboto Mono" panose="00000009000000000000" pitchFamily="49" charset="0"/>
                <a:ea typeface="Roboto Mono" panose="00000009000000000000" pitchFamily="49"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10" name="TextBox 9">
            <a:extLst>
              <a:ext uri="{FF2B5EF4-FFF2-40B4-BE49-F238E27FC236}">
                <a16:creationId xmlns:a16="http://schemas.microsoft.com/office/drawing/2014/main" id="{5C9AAC10-E9F2-1A13-3A59-F02BCBD31C18}"/>
              </a:ext>
            </a:extLst>
          </p:cNvPr>
          <p:cNvSpPr txBox="1"/>
          <p:nvPr userDrawn="1"/>
        </p:nvSpPr>
        <p:spPr>
          <a:xfrm>
            <a:off x="708485" y="19635786"/>
            <a:ext cx="6504666" cy="446276"/>
          </a:xfrm>
          <a:prstGeom prst="rect">
            <a:avLst/>
          </a:prstGeom>
          <a:noFill/>
        </p:spPr>
        <p:txBody>
          <a:bodyPr wrap="none" rtlCol="0">
            <a:spAutoFit/>
          </a:bodyPr>
          <a:lstStyle/>
          <a:p>
            <a:r>
              <a:rPr lang="en-US" sz="2300" dirty="0">
                <a:solidFill>
                  <a:schemeClr val="bg1"/>
                </a:solidFill>
                <a:latin typeface="NVIDIA Sans Medium" panose="020B0603020203020204" pitchFamily="34" charset="0"/>
                <a:cs typeface="NVIDIA Sans Medium" panose="020B0603020203020204" pitchFamily="34" charset="0"/>
              </a:rPr>
              <a:t>NVIDIA CONFIDENTIAL. DO NOT DISTRIBUTE.</a:t>
            </a:r>
          </a:p>
        </p:txBody>
      </p:sp>
    </p:spTree>
    <p:extLst>
      <p:ext uri="{BB962C8B-B14F-4D97-AF65-F5344CB8AC3E}">
        <p14:creationId xmlns:p14="http://schemas.microsoft.com/office/powerpoint/2010/main" val="3653953544"/>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D6812F5-ABE3-E984-84D2-2BCF62F74953}"/>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11" name="Text Placeholder 7">
            <a:extLst>
              <a:ext uri="{FF2B5EF4-FFF2-40B4-BE49-F238E27FC236}">
                <a16:creationId xmlns:a16="http://schemas.microsoft.com/office/drawing/2014/main" id="{C8D5FFB6-C6A8-037E-5413-097EB66C5C6C}"/>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12" name="Content Placeholder 2">
            <a:extLst>
              <a:ext uri="{FF2B5EF4-FFF2-40B4-BE49-F238E27FC236}">
                <a16:creationId xmlns:a16="http://schemas.microsoft.com/office/drawing/2014/main" id="{22EAC335-6BA5-09DF-D45A-2D1E4919D600}"/>
              </a:ext>
            </a:extLst>
          </p:cNvPr>
          <p:cNvSpPr>
            <a:spLocks noGrp="1"/>
          </p:cNvSpPr>
          <p:nvPr>
            <p:ph idx="1" hasCustomPrompt="1"/>
          </p:nvPr>
        </p:nvSpPr>
        <p:spPr>
          <a:xfrm>
            <a:off x="2514600" y="4846320"/>
            <a:ext cx="15215615"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587F3906-FA1F-F5DB-AEEC-275E973390EF}"/>
              </a:ext>
            </a:extLst>
          </p:cNvPr>
          <p:cNvSpPr>
            <a:spLocks noGrp="1"/>
          </p:cNvSpPr>
          <p:nvPr>
            <p:ph idx="12" hasCustomPrompt="1"/>
          </p:nvPr>
        </p:nvSpPr>
        <p:spPr>
          <a:xfrm>
            <a:off x="18845785" y="4846320"/>
            <a:ext cx="15215615"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8003709"/>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FIDENTIAL_Two Colum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02BC1FA-1DB5-2C7E-04B8-FED750886E98}"/>
              </a:ext>
            </a:extLst>
          </p:cNvPr>
          <p:cNvSpPr>
            <a:spLocks noGrp="1"/>
          </p:cNvSpPr>
          <p:nvPr>
            <p:ph type="title" hasCustomPrompt="1"/>
          </p:nvPr>
        </p:nvSpPr>
        <p:spPr>
          <a:xfrm>
            <a:off x="2514600" y="0"/>
            <a:ext cx="31546800" cy="2514601"/>
          </a:xfrm>
        </p:spPr>
        <p:txBody>
          <a:bodyPr/>
          <a:lstStyle>
            <a:lvl1pPr>
              <a:defRPr sz="7200" b="1" cap="none">
                <a:latin typeface="NVIDIA Sans" panose="020B0503020203020204" pitchFamily="34" charset="0"/>
                <a:cs typeface="NVIDIA Sans" panose="020B0503020203020204" pitchFamily="34" charset="0"/>
              </a:defRPr>
            </a:lvl1pPr>
          </a:lstStyle>
          <a:p>
            <a:r>
              <a:rPr lang="en-US" dirty="0"/>
              <a:t>Click To Add Title</a:t>
            </a:r>
          </a:p>
        </p:txBody>
      </p:sp>
      <p:sp>
        <p:nvSpPr>
          <p:cNvPr id="11" name="Text Placeholder 7">
            <a:extLst>
              <a:ext uri="{FF2B5EF4-FFF2-40B4-BE49-F238E27FC236}">
                <a16:creationId xmlns:a16="http://schemas.microsoft.com/office/drawing/2014/main" id="{A2AEF98B-5FB8-3A4F-796B-DD99AF3F272A}"/>
              </a:ext>
            </a:extLst>
          </p:cNvPr>
          <p:cNvSpPr>
            <a:spLocks noGrp="1"/>
          </p:cNvSpPr>
          <p:nvPr>
            <p:ph type="body" sz="quarter" idx="10" hasCustomPrompt="1"/>
          </p:nvPr>
        </p:nvSpPr>
        <p:spPr>
          <a:xfrm>
            <a:off x="2514600" y="2487168"/>
            <a:ext cx="31546800" cy="1408176"/>
          </a:xfrm>
          <a:prstGeom prst="rect">
            <a:avLst/>
          </a:prstGeom>
        </p:spPr>
        <p:txBody>
          <a:bodyPr/>
          <a:lstStyle>
            <a:lvl1pPr marL="0" indent="0" algn="ctr">
              <a:spcBef>
                <a:spcPts val="0"/>
              </a:spcBef>
              <a:buFontTx/>
              <a:buNone/>
              <a:defRPr sz="4800">
                <a:solidFill>
                  <a:schemeClr val="tx2"/>
                </a:solidFill>
                <a:latin typeface="NVIDIA Sans" panose="020B0503020203020204" pitchFamily="34" charset="0"/>
                <a:cs typeface="NVIDIA Sans" panose="020B0503020203020204" pitchFamily="34" charset="0"/>
              </a:defRPr>
            </a:lvl1pPr>
            <a:lvl2pPr marL="1371600" indent="0" algn="ctr">
              <a:buFontTx/>
              <a:buNone/>
              <a:defRPr sz="4400">
                <a:latin typeface="NVIDIA Sans" panose="020B0503020203020204" pitchFamily="34" charset="0"/>
              </a:defRPr>
            </a:lvl2pPr>
            <a:lvl3pPr marL="2743200" indent="0" algn="ctr">
              <a:buFontTx/>
              <a:buNone/>
              <a:defRPr sz="4400">
                <a:latin typeface="NVIDIA Sans" panose="020B0503020203020204" pitchFamily="34" charset="0"/>
              </a:defRPr>
            </a:lvl3pPr>
            <a:lvl4pPr marL="4114800" indent="0" algn="ctr">
              <a:buFontTx/>
              <a:buNone/>
              <a:defRPr sz="4400">
                <a:latin typeface="NVIDIA Sans" panose="020B0503020203020204" pitchFamily="34" charset="0"/>
              </a:defRPr>
            </a:lvl4pPr>
            <a:lvl5pPr marL="5486400" indent="0" algn="ctr">
              <a:buFontTx/>
              <a:buNone/>
              <a:defRPr sz="4400">
                <a:latin typeface="NVIDIA Sans" panose="020B0503020203020204" pitchFamily="34" charset="0"/>
              </a:defRPr>
            </a:lvl5pPr>
          </a:lstStyle>
          <a:p>
            <a:pPr lvl="0"/>
            <a:r>
              <a:rPr lang="en-US" dirty="0"/>
              <a:t>Click to add subtitle</a:t>
            </a:r>
          </a:p>
        </p:txBody>
      </p:sp>
      <p:sp>
        <p:nvSpPr>
          <p:cNvPr id="12" name="Content Placeholder 2">
            <a:extLst>
              <a:ext uri="{FF2B5EF4-FFF2-40B4-BE49-F238E27FC236}">
                <a16:creationId xmlns:a16="http://schemas.microsoft.com/office/drawing/2014/main" id="{8251F2F2-6278-B4DF-1110-A1875E182B4B}"/>
              </a:ext>
            </a:extLst>
          </p:cNvPr>
          <p:cNvSpPr>
            <a:spLocks noGrp="1"/>
          </p:cNvSpPr>
          <p:nvPr>
            <p:ph idx="1" hasCustomPrompt="1"/>
          </p:nvPr>
        </p:nvSpPr>
        <p:spPr>
          <a:xfrm>
            <a:off x="2514600" y="4846320"/>
            <a:ext cx="15215615"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7B4011BA-8847-33A7-3882-701220150547}"/>
              </a:ext>
            </a:extLst>
          </p:cNvPr>
          <p:cNvSpPr>
            <a:spLocks noGrp="1"/>
          </p:cNvSpPr>
          <p:nvPr>
            <p:ph idx="12" hasCustomPrompt="1"/>
          </p:nvPr>
        </p:nvSpPr>
        <p:spPr>
          <a:xfrm>
            <a:off x="18845785" y="4846320"/>
            <a:ext cx="15215615" cy="13651992"/>
          </a:xfrm>
          <a:prstGeom prst="rect">
            <a:avLst/>
          </a:prstGeom>
        </p:spPr>
        <p:txBody>
          <a:bodyPr/>
          <a:lstStyle>
            <a:lvl1pPr marL="457200" indent="-457200">
              <a:buClr>
                <a:schemeClr val="tx2"/>
              </a:buClr>
              <a:buFont typeface="NVIDIA Sans" panose="020B0503020203020204" pitchFamily="34" charset="0"/>
              <a:buChar char="•"/>
              <a:defRPr sz="4400">
                <a:solidFill>
                  <a:schemeClr val="bg1"/>
                </a:solidFill>
                <a:latin typeface="NVIDIA Sans" panose="020B0503020203020204" pitchFamily="34" charset="0"/>
                <a:cs typeface="NVIDIA Sans" panose="020B0503020203020204" pitchFamily="34" charset="0"/>
              </a:defRPr>
            </a:lvl1pPr>
            <a:lvl2pPr marL="1371600" indent="-457200">
              <a:buClr>
                <a:schemeClr val="tx2"/>
              </a:buClr>
              <a:buFont typeface="NVIDIA Sans" panose="020B0503020203020204" pitchFamily="34" charset="0"/>
              <a:buChar char="•"/>
              <a:defRPr sz="4000">
                <a:solidFill>
                  <a:schemeClr val="bg1"/>
                </a:solidFill>
                <a:latin typeface="NVIDIA Sans" panose="020B0503020203020204" pitchFamily="34" charset="0"/>
                <a:cs typeface="NVIDIA Sans" panose="020B0503020203020204" pitchFamily="34" charset="0"/>
              </a:defRPr>
            </a:lvl2pPr>
            <a:lvl3pPr marL="2286000" indent="-457200">
              <a:buClr>
                <a:schemeClr val="tx2"/>
              </a:buClr>
              <a:buFont typeface="NVIDIA Sans" panose="020B0503020203020204" pitchFamily="34" charset="0"/>
              <a:buChar char="•"/>
              <a:defRPr sz="3600">
                <a:solidFill>
                  <a:schemeClr val="bg1"/>
                </a:solidFill>
                <a:latin typeface="NVIDIA Sans" panose="020B0503020203020204" pitchFamily="34" charset="0"/>
                <a:cs typeface="NVIDIA Sans" panose="020B0503020203020204" pitchFamily="34" charset="0"/>
              </a:defRPr>
            </a:lvl3pPr>
            <a:lvl4pPr marL="3200400" indent="-457200">
              <a:buClr>
                <a:schemeClr val="tx2"/>
              </a:buClr>
              <a:buFont typeface="NVIDIA Sans" panose="020B0503020203020204" pitchFamily="34" charset="0"/>
              <a:buChar char="•"/>
              <a:defRPr sz="3200">
                <a:solidFill>
                  <a:schemeClr val="bg1"/>
                </a:solidFill>
                <a:latin typeface="NVIDIA Sans" panose="020B0503020203020204" pitchFamily="34" charset="0"/>
                <a:cs typeface="NVIDIA Sans" panose="020B0503020203020204" pitchFamily="34" charset="0"/>
              </a:defRPr>
            </a:lvl4pPr>
            <a:lvl5pPr marL="4054475" indent="-396875">
              <a:buClr>
                <a:schemeClr val="tx2"/>
              </a:buClr>
              <a:buFont typeface="NVIDIA Sans" panose="020B0503020203020204" pitchFamily="34" charset="0"/>
              <a:buChar char="•"/>
              <a:defRPr sz="2800">
                <a:solidFill>
                  <a:schemeClr val="bg1"/>
                </a:solidFill>
                <a:latin typeface="NVIDIA Sans" panose="020B0503020203020204" pitchFamily="34" charset="0"/>
                <a:cs typeface="NVIDIA Sans" panose="020B0503020203020204"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4CB4AC74-E8E5-AA23-89B3-FDB8D3DEFA54}"/>
              </a:ext>
            </a:extLst>
          </p:cNvPr>
          <p:cNvSpPr txBox="1"/>
          <p:nvPr userDrawn="1"/>
        </p:nvSpPr>
        <p:spPr>
          <a:xfrm>
            <a:off x="708485" y="19635786"/>
            <a:ext cx="6504666" cy="446276"/>
          </a:xfrm>
          <a:prstGeom prst="rect">
            <a:avLst/>
          </a:prstGeom>
          <a:noFill/>
        </p:spPr>
        <p:txBody>
          <a:bodyPr wrap="none" rtlCol="0">
            <a:spAutoFit/>
          </a:bodyPr>
          <a:lstStyle/>
          <a:p>
            <a:r>
              <a:rPr lang="en-US" sz="2300" dirty="0">
                <a:solidFill>
                  <a:schemeClr val="bg1"/>
                </a:solidFill>
                <a:latin typeface="NVIDIA Sans Medium" panose="020B0603020203020204" pitchFamily="34" charset="0"/>
                <a:cs typeface="NVIDIA Sans Medium" panose="020B0603020203020204" pitchFamily="34" charset="0"/>
              </a:rPr>
              <a:t>NVIDIA CONFIDENTIAL. DO NOT DISTRIBUTE.</a:t>
            </a:r>
          </a:p>
        </p:txBody>
      </p:sp>
    </p:spTree>
    <p:extLst>
      <p:ext uri="{BB962C8B-B14F-4D97-AF65-F5344CB8AC3E}">
        <p14:creationId xmlns:p14="http://schemas.microsoft.com/office/powerpoint/2010/main" val="2969517273"/>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0"/>
            <a:ext cx="31546800" cy="2514600"/>
          </a:xfrm>
          <a:prstGeom prst="rect">
            <a:avLst/>
          </a:prstGeom>
        </p:spPr>
        <p:txBody>
          <a:bodyPr vert="horz" lIns="91440" tIns="45720" rIns="91440" bIns="45720" rtlCol="0" anchor="b">
            <a:normAutofit/>
          </a:bodyPr>
          <a:lstStyle/>
          <a:p>
            <a:r>
              <a:rPr lang="en-US" dirty="0"/>
              <a:t>Click To Add Title</a:t>
            </a:r>
          </a:p>
        </p:txBody>
      </p:sp>
      <p:grpSp>
        <p:nvGrpSpPr>
          <p:cNvPr id="8" name="Group 7">
            <a:extLst>
              <a:ext uri="{FF2B5EF4-FFF2-40B4-BE49-F238E27FC236}">
                <a16:creationId xmlns:a16="http://schemas.microsoft.com/office/drawing/2014/main" id="{71DA1210-4468-5B83-C91A-BBA62AF1227D}"/>
              </a:ext>
            </a:extLst>
          </p:cNvPr>
          <p:cNvGrpSpPr/>
          <p:nvPr userDrawn="1"/>
        </p:nvGrpSpPr>
        <p:grpSpPr>
          <a:xfrm>
            <a:off x="34061399" y="19504414"/>
            <a:ext cx="2514601" cy="1072783"/>
            <a:chOff x="34061399" y="19504414"/>
            <a:chExt cx="2514601" cy="1072783"/>
          </a:xfrm>
        </p:grpSpPr>
        <p:sp>
          <p:nvSpPr>
            <p:cNvPr id="5" name="Rectangle 4">
              <a:extLst>
                <a:ext uri="{FF2B5EF4-FFF2-40B4-BE49-F238E27FC236}">
                  <a16:creationId xmlns:a16="http://schemas.microsoft.com/office/drawing/2014/main" id="{B76547AF-589A-45F3-BD57-EACA3BF60CFD}"/>
                </a:ext>
              </a:extLst>
            </p:cNvPr>
            <p:cNvSpPr/>
            <p:nvPr userDrawn="1"/>
          </p:nvSpPr>
          <p:spPr>
            <a:xfrm>
              <a:off x="36420552" y="19687526"/>
              <a:ext cx="155448" cy="88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dirty="0" err="1">
                <a:solidFill>
                  <a:schemeClr val="tx1"/>
                </a:solidFill>
                <a:latin typeface="NVIDIA Sans" panose="020B0503020203020204" pitchFamily="34" charset="0"/>
              </a:endParaRPr>
            </a:p>
          </p:txBody>
        </p:sp>
        <p:pic>
          <p:nvPicPr>
            <p:cNvPr id="9" name="Picture 8" descr="A picture containing shape&#10;&#10;Description automatically generated">
              <a:extLst>
                <a:ext uri="{FF2B5EF4-FFF2-40B4-BE49-F238E27FC236}">
                  <a16:creationId xmlns:a16="http://schemas.microsoft.com/office/drawing/2014/main" id="{0F64E9CA-B4B2-365B-092F-3051F7475EA8}"/>
                </a:ext>
              </a:extLst>
            </p:cNvPr>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34061399" y="19504414"/>
              <a:ext cx="2003438" cy="690238"/>
            </a:xfrm>
            <a:prstGeom prst="rect">
              <a:avLst/>
            </a:prstGeom>
          </p:spPr>
        </p:pic>
      </p:grpSp>
    </p:spTree>
    <p:extLst>
      <p:ext uri="{BB962C8B-B14F-4D97-AF65-F5344CB8AC3E}">
        <p14:creationId xmlns:p14="http://schemas.microsoft.com/office/powerpoint/2010/main" val="832407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22" r:id="rId3"/>
    <p:sldLayoutId id="2147483718" r:id="rId4"/>
    <p:sldLayoutId id="2147483681" r:id="rId5"/>
    <p:sldLayoutId id="2147483680" r:id="rId6"/>
    <p:sldLayoutId id="2147483682" r:id="rId7"/>
    <p:sldLayoutId id="2147483683" r:id="rId8"/>
    <p:sldLayoutId id="2147483705" r:id="rId9"/>
    <p:sldLayoutId id="2147483685" r:id="rId10"/>
    <p:sldLayoutId id="2147483686" r:id="rId11"/>
    <p:sldLayoutId id="2147483687" r:id="rId12"/>
    <p:sldLayoutId id="2147483691" r:id="rId13"/>
    <p:sldLayoutId id="2147483688" r:id="rId14"/>
    <p:sldLayoutId id="2147483690" r:id="rId15"/>
    <p:sldLayoutId id="2147483689" r:id="rId16"/>
    <p:sldLayoutId id="2147483692" r:id="rId17"/>
    <p:sldLayoutId id="2147483693" r:id="rId18"/>
    <p:sldLayoutId id="2147483709" r:id="rId19"/>
    <p:sldLayoutId id="2147483723"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695" r:id="rId29"/>
    <p:sldLayoutId id="2147483721" r:id="rId30"/>
    <p:sldLayoutId id="2147483694" r:id="rId31"/>
    <p:sldLayoutId id="2147483719" r:id="rId32"/>
    <p:sldLayoutId id="2147483724" r:id="rId33"/>
    <p:sldLayoutId id="2147483720" r:id="rId34"/>
    <p:sldLayoutId id="2147483672" r:id="rId35"/>
    <p:sldLayoutId id="2147483708" r:id="rId36"/>
    <p:sldLayoutId id="2147483725" r:id="rId37"/>
    <p:sldLayoutId id="2147483679" r:id="rId38"/>
    <p:sldLayoutId id="2147483676" r:id="rId39"/>
    <p:sldLayoutId id="2147483684" r:id="rId40"/>
  </p:sldLayoutIdLst>
  <mc:AlternateContent xmlns:mc="http://schemas.openxmlformats.org/markup-compatibility/2006" xmlns:p14="http://schemas.microsoft.com/office/powerpoint/2010/main">
    <mc:Choice Requires="p14">
      <p:transition p14:dur="10"/>
    </mc:Choice>
    <mc:Fallback xmlns="" xmlns:a14="http://schemas.microsoft.com/office/drawing/2010/main" xmlns:a16="http://schemas.microsoft.com/office/drawing/2014/main">
      <p:transition/>
    </mc:Fallback>
  </mc:AlternateContent>
  <p:txStyles>
    <p:titleStyle>
      <a:lvl1pPr algn="ctr" defTabSz="2743200" rtl="0" eaLnBrk="1" latinLnBrk="0" hangingPunct="1">
        <a:lnSpc>
          <a:spcPct val="90000"/>
        </a:lnSpc>
        <a:spcBef>
          <a:spcPct val="0"/>
        </a:spcBef>
        <a:buNone/>
        <a:defRPr sz="7200" b="1" kern="1200" cap="none" baseline="0">
          <a:solidFill>
            <a:schemeClr val="bg1"/>
          </a:solidFill>
          <a:latin typeface="NVIDIA Sans" panose="020B0503020203020204" pitchFamily="34" charset="0"/>
          <a:ea typeface="+mj-ea"/>
          <a:cs typeface="NVIDIA Sans" panose="020B0503020203020204" pitchFamily="34" charset="0"/>
        </a:defRPr>
      </a:lvl1pPr>
    </p:titleStyle>
    <p:bodyStyle>
      <a:lvl1pPr marL="685800" indent="-685800" algn="l" defTabSz="2743200" rtl="0" eaLnBrk="1" latinLnBrk="0" hangingPunct="1">
        <a:lnSpc>
          <a:spcPct val="90000"/>
        </a:lnSpc>
        <a:spcBef>
          <a:spcPts val="3000"/>
        </a:spcBef>
        <a:buFont typeface="NVIDIA Sans" panose="020B0503020203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NVIDIA Sans" panose="020B0503020203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NVIDIA Sans" panose="020B0503020203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NVIDIA Sans" panose="020B0503020203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hyperlink" Target="https://www.dmtf.org/standards/redfish"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dmtf.org/standards/spm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066F8-498F-D850-7022-566A02347895}"/>
              </a:ext>
            </a:extLst>
          </p:cNvPr>
          <p:cNvSpPr>
            <a:spLocks noGrp="1"/>
          </p:cNvSpPr>
          <p:nvPr>
            <p:ph type="ctrTitle"/>
          </p:nvPr>
        </p:nvSpPr>
        <p:spPr>
          <a:xfrm>
            <a:off x="1513012" y="2983577"/>
            <a:ext cx="19282214" cy="4937760"/>
          </a:xfrm>
        </p:spPr>
        <p:txBody>
          <a:bodyPr anchor="b">
            <a:normAutofit/>
          </a:bodyPr>
          <a:lstStyle/>
          <a:p>
            <a:r>
              <a:rPr lang="en-IL"/>
              <a:t>Redfish Receiver Proposal</a:t>
            </a:r>
          </a:p>
        </p:txBody>
      </p:sp>
      <p:sp>
        <p:nvSpPr>
          <p:cNvPr id="7" name="Subtitle 2">
            <a:extLst>
              <a:ext uri="{FF2B5EF4-FFF2-40B4-BE49-F238E27FC236}">
                <a16:creationId xmlns:a16="http://schemas.microsoft.com/office/drawing/2014/main" id="{CDCBF006-375F-9997-51E2-5A659A7A192D}"/>
              </a:ext>
            </a:extLst>
          </p:cNvPr>
          <p:cNvSpPr>
            <a:spLocks noGrp="1"/>
          </p:cNvSpPr>
          <p:nvPr>
            <p:ph type="subTitle" idx="1"/>
          </p:nvPr>
        </p:nvSpPr>
        <p:spPr>
          <a:xfrm>
            <a:off x="1513012" y="7941727"/>
            <a:ext cx="19282214" cy="1703832"/>
          </a:xfrm>
        </p:spPr>
        <p:txBody>
          <a:bodyPr/>
          <a:lstStyle/>
          <a:p>
            <a:endParaRPr lang="en-US"/>
          </a:p>
        </p:txBody>
      </p:sp>
    </p:spTree>
    <p:extLst>
      <p:ext uri="{BB962C8B-B14F-4D97-AF65-F5344CB8AC3E}">
        <p14:creationId xmlns:p14="http://schemas.microsoft.com/office/powerpoint/2010/main" val="21221752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78E0B866-8D5C-ABB7-396A-E5AC69D40BD8}"/>
              </a:ext>
            </a:extLst>
          </p:cNvPr>
          <p:cNvGraphicFramePr>
            <a:graphicFrameLocks noGrp="1"/>
          </p:cNvGraphicFramePr>
          <p:nvPr>
            <p:extLst>
              <p:ext uri="{D42A27DB-BD31-4B8C-83A1-F6EECF244321}">
                <p14:modId xmlns:p14="http://schemas.microsoft.com/office/powerpoint/2010/main" val="504792239"/>
              </p:ext>
            </p:extLst>
          </p:nvPr>
        </p:nvGraphicFramePr>
        <p:xfrm>
          <a:off x="18651265" y="7034764"/>
          <a:ext cx="15895909" cy="5388654"/>
        </p:xfrm>
        <a:graphic>
          <a:graphicData uri="http://schemas.openxmlformats.org/drawingml/2006/table">
            <a:tbl>
              <a:tblPr firstRow="1" bandRow="1">
                <a:tableStyleId>{5C22544A-7EE6-4342-B048-85BDC9FD1C3A}</a:tableStyleId>
              </a:tblPr>
              <a:tblGrid>
                <a:gridCol w="988254">
                  <a:extLst>
                    <a:ext uri="{9D8B030D-6E8A-4147-A177-3AD203B41FA5}">
                      <a16:colId xmlns:a16="http://schemas.microsoft.com/office/drawing/2014/main" val="2906691046"/>
                    </a:ext>
                  </a:extLst>
                </a:gridCol>
                <a:gridCol w="14907655">
                  <a:extLst>
                    <a:ext uri="{9D8B030D-6E8A-4147-A177-3AD203B41FA5}">
                      <a16:colId xmlns:a16="http://schemas.microsoft.com/office/drawing/2014/main" val="3388937594"/>
                    </a:ext>
                  </a:extLst>
                </a:gridCol>
              </a:tblGrid>
              <a:tr h="1796218">
                <a:tc>
                  <a:txBody>
                    <a:bodyPr/>
                    <a:lstStyle/>
                    <a:p>
                      <a:pPr marL="0" indent="0" algn="l">
                        <a:buFont typeface="NVIDIA Sans" panose="020B0503020203020204" pitchFamily="34" charset="0"/>
                        <a:buNone/>
                      </a:pPr>
                      <a:r>
                        <a:rPr lang="en-US" sz="5400" b="0" dirty="0">
                          <a:solidFill>
                            <a:schemeClr val="tx2"/>
                          </a:solidFill>
                          <a:latin typeface="NVIDIA Sans Light" panose="020B0303020203020204" pitchFamily="34" charset="0"/>
                          <a:cs typeface="NVIDIA Sans Light" panose="020B0303020203020204" pitchFamily="34" charset="0"/>
                        </a:rPr>
                        <a:t>•</a:t>
                      </a:r>
                    </a:p>
                  </a:txBody>
                  <a:tcPr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000" dirty="0"/>
                        <a:t>Redfish Overview</a:t>
                      </a:r>
                    </a:p>
                  </a:txBody>
                  <a:tcPr marL="0" marR="36576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958080"/>
                  </a:ext>
                </a:extLst>
              </a:tr>
              <a:tr h="1796218">
                <a:tc>
                  <a:txBody>
                    <a:bodyPr/>
                    <a:lstStyle/>
                    <a:p>
                      <a:pPr marL="0" indent="0" algn="l">
                        <a:buFont typeface="NVIDIA Sans" panose="020B0503020203020204" pitchFamily="34" charset="0"/>
                        <a:buNone/>
                      </a:pPr>
                      <a:r>
                        <a:rPr lang="en-US" sz="5400" dirty="0">
                          <a:solidFill>
                            <a:schemeClr val="tx2"/>
                          </a:solidFill>
                          <a:latin typeface="NVIDIA Sans Light" panose="020B0303020203020204" pitchFamily="34" charset="0"/>
                          <a:cs typeface="NVIDIA Sans Light" panose="020B0303020203020204" pitchFamily="34" charset="0"/>
                        </a:rPr>
                        <a:t>•</a:t>
                      </a:r>
                    </a:p>
                  </a:txBody>
                  <a:tcPr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2743200" rtl="0" eaLnBrk="1" fontAlgn="auto" latinLnBrk="0" hangingPunct="1">
                        <a:lnSpc>
                          <a:spcPct val="100000"/>
                        </a:lnSpc>
                        <a:spcBef>
                          <a:spcPts val="0"/>
                        </a:spcBef>
                        <a:spcAft>
                          <a:spcPts val="0"/>
                        </a:spcAft>
                        <a:buClr>
                          <a:srgbClr val="B6A56F"/>
                        </a:buClr>
                        <a:buSzPct val="120000"/>
                        <a:buFontTx/>
                        <a:buNone/>
                        <a:tabLst/>
                        <a:defRPr/>
                      </a:pPr>
                      <a:r>
                        <a:rPr kumimoji="0" lang="en-US" sz="4000" b="0" i="0" u="none" strike="noStrike" kern="1200" cap="none" spc="0" normalizeH="0" baseline="0" noProof="0" dirty="0">
                          <a:ln>
                            <a:noFill/>
                          </a:ln>
                          <a:solidFill>
                            <a:schemeClr val="bg1"/>
                          </a:solidFill>
                          <a:effectLst/>
                          <a:uLnTx/>
                          <a:uFillTx/>
                          <a:latin typeface="NVIDIA Sans Medium" panose="020B0603020203020204" pitchFamily="34" charset="0"/>
                          <a:ea typeface="+mn-ea"/>
                          <a:cs typeface="NVIDIA Sans Medium" panose="020B0603020203020204" pitchFamily="34" charset="0"/>
                        </a:rPr>
                        <a:t>Redfish Receiver Configuration</a:t>
                      </a:r>
                    </a:p>
                  </a:txBody>
                  <a:tcPr marL="0" marR="36576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12821"/>
                  </a:ext>
                </a:extLst>
              </a:tr>
              <a:tr h="1796218">
                <a:tc>
                  <a:txBody>
                    <a:bodyPr/>
                    <a:lstStyle/>
                    <a:p>
                      <a:pPr marL="0" indent="0" algn="l">
                        <a:buFont typeface="NVIDIA Sans" panose="020B0503020203020204" pitchFamily="34" charset="0"/>
                        <a:buNone/>
                      </a:pPr>
                      <a:r>
                        <a:rPr lang="en-US" sz="5400" dirty="0">
                          <a:solidFill>
                            <a:schemeClr val="tx2"/>
                          </a:solidFill>
                          <a:latin typeface="NVIDIA Sans Light" panose="020B0303020203020204" pitchFamily="34" charset="0"/>
                          <a:cs typeface="NVIDIA Sans Light" panose="020B0303020203020204" pitchFamily="34" charset="0"/>
                        </a:rPr>
                        <a:t>•</a:t>
                      </a:r>
                    </a:p>
                  </a:txBody>
                  <a:tcPr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2743200" rtl="0" eaLnBrk="1" fontAlgn="auto" latinLnBrk="0" hangingPunct="1">
                        <a:lnSpc>
                          <a:spcPct val="100000"/>
                        </a:lnSpc>
                        <a:spcBef>
                          <a:spcPts val="0"/>
                        </a:spcBef>
                        <a:spcAft>
                          <a:spcPts val="0"/>
                        </a:spcAft>
                        <a:buClr>
                          <a:srgbClr val="B6A56F"/>
                        </a:buClr>
                        <a:buSzPct val="120000"/>
                        <a:buFontTx/>
                        <a:buNone/>
                        <a:tabLst/>
                        <a:defRPr/>
                      </a:pPr>
                      <a:r>
                        <a:rPr kumimoji="0" lang="en-US" sz="4000" b="0" i="0" u="none" strike="noStrike" kern="1200" cap="none" spc="0" normalizeH="0" baseline="0" noProof="0" dirty="0">
                          <a:ln>
                            <a:noFill/>
                          </a:ln>
                          <a:solidFill>
                            <a:schemeClr val="bg1"/>
                          </a:solidFill>
                          <a:effectLst/>
                          <a:uLnTx/>
                          <a:uFillTx/>
                          <a:latin typeface="NVIDIA Sans Medium" panose="020B0603020203020204" pitchFamily="34" charset="0"/>
                          <a:ea typeface="+mn-ea"/>
                          <a:cs typeface="NVIDIA Sans Medium" panose="020B0603020203020204" pitchFamily="34" charset="0"/>
                        </a:rPr>
                        <a:t>Redfish Receiver Design and Key Features</a:t>
                      </a:r>
                    </a:p>
                  </a:txBody>
                  <a:tcPr marL="0" marR="36576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3311925"/>
                  </a:ext>
                </a:extLst>
              </a:tr>
            </a:tbl>
          </a:graphicData>
        </a:graphic>
      </p:graphicFrame>
      <p:sp>
        <p:nvSpPr>
          <p:cNvPr id="6" name="TextBox 5">
            <a:extLst>
              <a:ext uri="{FF2B5EF4-FFF2-40B4-BE49-F238E27FC236}">
                <a16:creationId xmlns:a16="http://schemas.microsoft.com/office/drawing/2014/main" id="{F743F418-8875-D8F7-3CC1-B6DE2F73A307}"/>
              </a:ext>
            </a:extLst>
          </p:cNvPr>
          <p:cNvSpPr txBox="1"/>
          <p:nvPr/>
        </p:nvSpPr>
        <p:spPr>
          <a:xfrm>
            <a:off x="19524558" y="5114484"/>
            <a:ext cx="11248985" cy="1569660"/>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76B900"/>
                </a:solidFill>
                <a:effectLst/>
                <a:uLnTx/>
                <a:uFillTx/>
                <a:latin typeface="NVIDIA Sans" panose="020B0503020203020204" pitchFamily="34" charset="0"/>
                <a:cs typeface="NVIDIA Sans" panose="020B0503020203020204" pitchFamily="34" charset="0"/>
              </a:rPr>
              <a:t>Agenda</a:t>
            </a:r>
          </a:p>
        </p:txBody>
      </p:sp>
    </p:spTree>
    <p:extLst>
      <p:ext uri="{BB962C8B-B14F-4D97-AF65-F5344CB8AC3E}">
        <p14:creationId xmlns:p14="http://schemas.microsoft.com/office/powerpoint/2010/main" val="3892537123"/>
      </p:ext>
    </p:extLst>
  </p:cSld>
  <p:clrMapOvr>
    <a:masterClrMapping/>
  </p:clrMapOvr>
  <mc:AlternateContent xmlns:mc="http://schemas.openxmlformats.org/markup-compatibility/2006" xmlns:p14="http://schemas.microsoft.com/office/powerpoint/2010/main">
    <mc:Choice Requires="p14">
      <p:transition p14:dur="10"/>
    </mc:Choice>
    <mc:Fallback xmlns="" xmlns:a16="http://schemas.microsoft.com/office/drawing/2014/ma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9C611-BF6A-F993-F450-E73E5FDC8A7C}"/>
              </a:ext>
            </a:extLst>
          </p:cNvPr>
          <p:cNvSpPr>
            <a:spLocks noGrp="1"/>
          </p:cNvSpPr>
          <p:nvPr>
            <p:ph type="title"/>
          </p:nvPr>
        </p:nvSpPr>
        <p:spPr>
          <a:xfrm>
            <a:off x="2514600" y="0"/>
            <a:ext cx="31546800" cy="2514601"/>
          </a:xfrm>
        </p:spPr>
        <p:txBody>
          <a:bodyPr anchor="b">
            <a:normAutofit/>
          </a:bodyPr>
          <a:lstStyle/>
          <a:p>
            <a:pPr defTabSz="914309"/>
            <a:r>
              <a:rPr lang="en-IL" dirty="0">
                <a:latin typeface="NVIDIA Sans" panose="020B0503020203020204" pitchFamily="34" charset="0"/>
                <a:ea typeface="+mj-ea"/>
              </a:rPr>
              <a:t>Redfish </a:t>
            </a:r>
            <a:r>
              <a:rPr lang="en-US" dirty="0">
                <a:latin typeface="NVIDIA Sans" panose="020B0503020203020204" pitchFamily="34" charset="0"/>
                <a:ea typeface="+mj-ea"/>
              </a:rPr>
              <a:t>Overview</a:t>
            </a:r>
            <a:endParaRPr lang="en-IL" dirty="0">
              <a:latin typeface="NVIDIA Sans" panose="020B0503020203020204" pitchFamily="34" charset="0"/>
              <a:ea typeface="+mj-ea"/>
            </a:endParaRPr>
          </a:p>
        </p:txBody>
      </p:sp>
      <p:sp>
        <p:nvSpPr>
          <p:cNvPr id="4" name="Content Placeholder 3">
            <a:extLst>
              <a:ext uri="{FF2B5EF4-FFF2-40B4-BE49-F238E27FC236}">
                <a16:creationId xmlns:a16="http://schemas.microsoft.com/office/drawing/2014/main" id="{A7C3D9A6-24B6-6BF0-59BD-75FD7E81901D}"/>
              </a:ext>
            </a:extLst>
          </p:cNvPr>
          <p:cNvSpPr>
            <a:spLocks noGrp="1"/>
          </p:cNvSpPr>
          <p:nvPr>
            <p:ph idx="1"/>
          </p:nvPr>
        </p:nvSpPr>
        <p:spPr>
          <a:xfrm>
            <a:off x="2514600" y="4873752"/>
            <a:ext cx="31546800" cy="13651992"/>
          </a:xfrm>
        </p:spPr>
        <p:txBody>
          <a:bodyPr>
            <a:normAutofit/>
          </a:bodyPr>
          <a:lstStyle/>
          <a:p>
            <a:r>
              <a:rPr lang="pl-PL" dirty="0">
                <a:latin typeface="NVIDIA Sans" panose="020B0503020203020204" pitchFamily="34" charset="0"/>
                <a:ea typeface="+mn-ea"/>
              </a:rPr>
              <a:t>A standard </a:t>
            </a:r>
            <a:r>
              <a:rPr lang="pl-PL" dirty="0" err="1">
                <a:latin typeface="NVIDIA Sans" panose="020B0503020203020204" pitchFamily="34" charset="0"/>
                <a:ea typeface="+mn-ea"/>
              </a:rPr>
              <a:t>protocol</a:t>
            </a:r>
            <a:r>
              <a:rPr lang="pl-PL" dirty="0">
                <a:latin typeface="NVIDIA Sans" panose="020B0503020203020204" pitchFamily="34" charset="0"/>
                <a:ea typeface="+mn-ea"/>
              </a:rPr>
              <a:t> by </a:t>
            </a:r>
            <a:r>
              <a:rPr lang="pl-PL" dirty="0">
                <a:latin typeface="NVIDIA Sans" panose="020B0503020203020204" pitchFamily="34" charset="0"/>
                <a:ea typeface="+mn-ea"/>
                <a:hlinkClick r:id="rId3"/>
              </a:rPr>
              <a:t>DMTF</a:t>
            </a:r>
            <a:r>
              <a:rPr lang="pl-PL" dirty="0">
                <a:latin typeface="NVIDIA Sans" panose="020B0503020203020204" pitchFamily="34" charset="0"/>
                <a:ea typeface="+mn-ea"/>
              </a:rPr>
              <a:t> for </a:t>
            </a:r>
            <a:r>
              <a:rPr lang="pl-PL" dirty="0" err="1">
                <a:latin typeface="NVIDIA Sans" panose="020B0503020203020204" pitchFamily="34" charset="0"/>
                <a:ea typeface="+mn-ea"/>
              </a:rPr>
              <a:t>managing</a:t>
            </a:r>
            <a:r>
              <a:rPr lang="pl-PL" dirty="0">
                <a:latin typeface="NVIDIA Sans" panose="020B0503020203020204" pitchFamily="34" charset="0"/>
                <a:ea typeface="+mn-ea"/>
              </a:rPr>
              <a:t> hardware</a:t>
            </a:r>
            <a:endParaRPr lang="en-US" dirty="0">
              <a:latin typeface="NVIDIA Sans" panose="020B0503020203020204" pitchFamily="34" charset="0"/>
              <a:ea typeface="+mn-ea"/>
            </a:endParaRPr>
          </a:p>
          <a:p>
            <a:r>
              <a:rPr lang="pl-PL" dirty="0" err="1">
                <a:latin typeface="NVIDIA Sans" panose="020B0503020203020204" pitchFamily="34" charset="0"/>
                <a:ea typeface="+mn-ea"/>
              </a:rPr>
              <a:t>Designed</a:t>
            </a:r>
            <a:r>
              <a:rPr lang="pl-PL" dirty="0">
                <a:latin typeface="NVIDIA Sans" panose="020B0503020203020204" pitchFamily="34" charset="0"/>
                <a:ea typeface="+mn-ea"/>
              </a:rPr>
              <a:t> for </a:t>
            </a:r>
            <a:r>
              <a:rPr lang="pl-PL" dirty="0" err="1">
                <a:latin typeface="NVIDIA Sans" panose="020B0503020203020204" pitchFamily="34" charset="0"/>
                <a:ea typeface="+mn-ea"/>
              </a:rPr>
              <a:t>converged</a:t>
            </a:r>
            <a:r>
              <a:rPr lang="pl-PL" dirty="0">
                <a:latin typeface="NVIDIA Sans" panose="020B0503020203020204" pitchFamily="34" charset="0"/>
                <a:ea typeface="+mn-ea"/>
              </a:rPr>
              <a:t>, </a:t>
            </a:r>
            <a:r>
              <a:rPr lang="pl-PL" dirty="0" err="1">
                <a:latin typeface="NVIDIA Sans" panose="020B0503020203020204" pitchFamily="34" charset="0"/>
                <a:ea typeface="+mn-ea"/>
              </a:rPr>
              <a:t>hybrid</a:t>
            </a:r>
            <a:r>
              <a:rPr lang="pl-PL" dirty="0">
                <a:latin typeface="NVIDIA Sans" panose="020B0503020203020204" pitchFamily="34" charset="0"/>
                <a:ea typeface="+mn-ea"/>
              </a:rPr>
              <a:t> IT, and Software </a:t>
            </a:r>
            <a:r>
              <a:rPr lang="pl-PL" dirty="0" err="1">
                <a:latin typeface="NVIDIA Sans" panose="020B0503020203020204" pitchFamily="34" charset="0"/>
                <a:ea typeface="+mn-ea"/>
              </a:rPr>
              <a:t>Defined</a:t>
            </a:r>
            <a:r>
              <a:rPr lang="pl-PL" dirty="0">
                <a:latin typeface="NVIDIA Sans" panose="020B0503020203020204" pitchFamily="34" charset="0"/>
                <a:ea typeface="+mn-ea"/>
              </a:rPr>
              <a:t> Data </a:t>
            </a:r>
            <a:r>
              <a:rPr lang="pl-PL" dirty="0" err="1">
                <a:latin typeface="NVIDIA Sans" panose="020B0503020203020204" pitchFamily="34" charset="0"/>
                <a:ea typeface="+mn-ea"/>
              </a:rPr>
              <a:t>Centers</a:t>
            </a:r>
            <a:r>
              <a:rPr lang="pl-PL" dirty="0">
                <a:latin typeface="NVIDIA Sans" panose="020B0503020203020204" pitchFamily="34" charset="0"/>
                <a:ea typeface="+mn-ea"/>
              </a:rPr>
              <a:t> (SDDC)</a:t>
            </a:r>
            <a:endParaRPr lang="en-US" dirty="0">
              <a:latin typeface="NVIDIA Sans" panose="020B0503020203020204" pitchFamily="34" charset="0"/>
              <a:ea typeface="+mn-ea"/>
            </a:endParaRPr>
          </a:p>
          <a:p>
            <a:r>
              <a:rPr lang="en-US" dirty="0">
                <a:latin typeface="NVIDIA Sans" panose="020B0503020203020204" pitchFamily="34" charset="0"/>
                <a:ea typeface="+mn-ea"/>
              </a:rPr>
              <a:t>Redfish improves older standards such as IPMI, SMASH and DASH</a:t>
            </a:r>
          </a:p>
          <a:p>
            <a:pPr lvl="1"/>
            <a:r>
              <a:rPr lang="en-US" dirty="0">
                <a:latin typeface="NVIDIA Sans" panose="020B0503020203020204" pitchFamily="34" charset="0"/>
                <a:ea typeface="+mn-ea"/>
              </a:rPr>
              <a:t>by exposing a standardized, vendor-agnostic, RESTful API for managing servers, storage, networking &amp; converged infrastructure.</a:t>
            </a:r>
          </a:p>
          <a:p>
            <a:pPr lvl="1"/>
            <a:r>
              <a:rPr lang="en-US" dirty="0">
                <a:latin typeface="NVIDIA Sans" panose="020B0503020203020204" pitchFamily="34" charset="0"/>
                <a:ea typeface="+mn-ea"/>
              </a:rPr>
              <a:t>It offers a simple, secure and scalable platform management, including firmware updates and configuration management.</a:t>
            </a:r>
          </a:p>
          <a:p>
            <a:pPr lvl="1"/>
            <a:endParaRPr lang="en-US" sz="4400" dirty="0">
              <a:latin typeface="NVIDIA Sans" panose="020B0503020203020204" pitchFamily="34" charset="0"/>
              <a:ea typeface="+mn-ea"/>
            </a:endParaRPr>
          </a:p>
          <a:p>
            <a:r>
              <a:rPr lang="en-US" u="sng" dirty="0">
                <a:solidFill>
                  <a:srgbClr val="467886"/>
                </a:solidFill>
                <a:effectLst/>
                <a:latin typeface="NVIDIA Sans" panose="020B0503020203020204" pitchFamily="34" charset="0"/>
                <a:ea typeface="Aptos" panose="020B0004020202020204" pitchFamily="34" charset="0"/>
                <a:cs typeface="Arial" panose="020B0604020202020204" pitchFamily="34" charset="0"/>
                <a:hlinkClick r:id="rId4"/>
              </a:rPr>
              <a:t>Redfish Forum</a:t>
            </a:r>
            <a:r>
              <a:rPr lang="en-US" dirty="0">
                <a:solidFill>
                  <a:srgbClr val="467886"/>
                </a:solidFill>
                <a:effectLst/>
                <a:latin typeface="NVIDIA Sans" panose="020B0503020203020204" pitchFamily="34" charset="0"/>
                <a:ea typeface="Aptos" panose="020B0004020202020204" pitchFamily="34" charset="0"/>
                <a:cs typeface="Arial" panose="020B0604020202020204" pitchFamily="34" charset="0"/>
              </a:rPr>
              <a:t> </a:t>
            </a:r>
            <a:r>
              <a:rPr lang="pl-PL" dirty="0" err="1">
                <a:latin typeface="NVIDIA Sans" panose="020B0503020203020204" pitchFamily="34" charset="0"/>
                <a:ea typeface="+mn-ea"/>
              </a:rPr>
              <a:t>includes</a:t>
            </a:r>
            <a:r>
              <a:rPr lang="pl-PL" dirty="0">
                <a:latin typeface="NVIDIA Sans" panose="020B0503020203020204" pitchFamily="34" charset="0"/>
                <a:ea typeface="+mn-ea"/>
              </a:rPr>
              <a:t> </a:t>
            </a:r>
            <a:r>
              <a:rPr lang="pl-PL" dirty="0" err="1">
                <a:latin typeface="NVIDIA Sans" panose="020B0503020203020204" pitchFamily="34" charset="0"/>
                <a:ea typeface="+mn-ea"/>
              </a:rPr>
              <a:t>industry</a:t>
            </a:r>
            <a:r>
              <a:rPr lang="pl-PL" dirty="0">
                <a:latin typeface="NVIDIA Sans" panose="020B0503020203020204" pitchFamily="34" charset="0"/>
                <a:ea typeface="+mn-ea"/>
              </a:rPr>
              <a:t> </a:t>
            </a:r>
            <a:r>
              <a:rPr lang="pl-PL" dirty="0" err="1">
                <a:latin typeface="NVIDIA Sans" panose="020B0503020203020204" pitchFamily="34" charset="0"/>
                <a:ea typeface="+mn-ea"/>
              </a:rPr>
              <a:t>leaders</a:t>
            </a:r>
            <a:r>
              <a:rPr lang="pl-PL" dirty="0">
                <a:latin typeface="NVIDIA Sans" panose="020B0503020203020204" pitchFamily="34" charset="0"/>
                <a:ea typeface="+mn-ea"/>
              </a:rPr>
              <a:t>: </a:t>
            </a:r>
            <a:r>
              <a:rPr lang="pl-PL" dirty="0" err="1">
                <a:latin typeface="NVIDIA Sans" panose="020B0503020203020204" pitchFamily="34" charset="0"/>
                <a:ea typeface="+mn-ea"/>
              </a:rPr>
              <a:t>Broadcom</a:t>
            </a:r>
            <a:r>
              <a:rPr lang="pl-PL" dirty="0">
                <a:latin typeface="NVIDIA Sans" panose="020B0503020203020204" pitchFamily="34" charset="0"/>
                <a:ea typeface="+mn-ea"/>
              </a:rPr>
              <a:t>, Cisco, Dell, HPE, IBM, Intel, Lenovo, Microsoft, etc.</a:t>
            </a:r>
            <a:endParaRPr lang="en-US" dirty="0">
              <a:latin typeface="NVIDIA Sans" panose="020B0503020203020204" pitchFamily="34" charset="0"/>
              <a:ea typeface="+mn-ea"/>
            </a:endParaRPr>
          </a:p>
          <a:p>
            <a:r>
              <a:rPr lang="pl-PL" dirty="0" err="1">
                <a:latin typeface="NVIDIA Sans" panose="020B0503020203020204" pitchFamily="34" charset="0"/>
                <a:ea typeface="+mn-ea"/>
              </a:rPr>
              <a:t>Widespread</a:t>
            </a:r>
            <a:r>
              <a:rPr lang="pl-PL" dirty="0">
                <a:latin typeface="NVIDIA Sans" panose="020B0503020203020204" pitchFamily="34" charset="0"/>
                <a:ea typeface="+mn-ea"/>
              </a:rPr>
              <a:t> </a:t>
            </a:r>
            <a:r>
              <a:rPr lang="pl-PL" dirty="0" err="1">
                <a:latin typeface="NVIDIA Sans" panose="020B0503020203020204" pitchFamily="34" charset="0"/>
                <a:ea typeface="+mn-ea"/>
              </a:rPr>
              <a:t>adoption</a:t>
            </a:r>
            <a:r>
              <a:rPr lang="pl-PL" dirty="0">
                <a:latin typeface="NVIDIA Sans" panose="020B0503020203020204" pitchFamily="34" charset="0"/>
                <a:ea typeface="+mn-ea"/>
              </a:rPr>
              <a:t> by major </a:t>
            </a:r>
            <a:r>
              <a:rPr lang="pl-PL" dirty="0" err="1">
                <a:latin typeface="NVIDIA Sans" panose="020B0503020203020204" pitchFamily="34" charset="0"/>
                <a:ea typeface="+mn-ea"/>
              </a:rPr>
              <a:t>server</a:t>
            </a:r>
            <a:r>
              <a:rPr lang="pl-PL" dirty="0">
                <a:latin typeface="NVIDIA Sans" panose="020B0503020203020204" pitchFamily="34" charset="0"/>
                <a:ea typeface="+mn-ea"/>
              </a:rPr>
              <a:t> </a:t>
            </a:r>
            <a:r>
              <a:rPr lang="pl-PL" dirty="0" err="1">
                <a:latin typeface="NVIDIA Sans" panose="020B0503020203020204" pitchFamily="34" charset="0"/>
                <a:ea typeface="+mn-ea"/>
              </a:rPr>
              <a:t>vendors</a:t>
            </a:r>
            <a:r>
              <a:rPr lang="pl-PL" dirty="0">
                <a:latin typeface="NVIDIA Sans" panose="020B0503020203020204" pitchFamily="34" charset="0"/>
                <a:ea typeface="+mn-ea"/>
              </a:rPr>
              <a:t>, </a:t>
            </a:r>
            <a:r>
              <a:rPr lang="pl-PL" dirty="0" err="1">
                <a:latin typeface="NVIDIA Sans" panose="020B0503020203020204" pitchFamily="34" charset="0"/>
                <a:ea typeface="+mn-ea"/>
              </a:rPr>
              <a:t>cloud</a:t>
            </a:r>
            <a:r>
              <a:rPr lang="pl-PL" dirty="0">
                <a:latin typeface="NVIDIA Sans" panose="020B0503020203020204" pitchFamily="34" charset="0"/>
                <a:ea typeface="+mn-ea"/>
              </a:rPr>
              <a:t> </a:t>
            </a:r>
            <a:r>
              <a:rPr lang="pl-PL" dirty="0" err="1">
                <a:latin typeface="NVIDIA Sans" panose="020B0503020203020204" pitchFamily="34" charset="0"/>
                <a:ea typeface="+mn-ea"/>
              </a:rPr>
              <a:t>providers</a:t>
            </a:r>
            <a:r>
              <a:rPr lang="pl-PL" dirty="0">
                <a:latin typeface="NVIDIA Sans" panose="020B0503020203020204" pitchFamily="34" charset="0"/>
                <a:ea typeface="+mn-ea"/>
              </a:rPr>
              <a:t>, and open-</a:t>
            </a:r>
            <a:r>
              <a:rPr lang="pl-PL" dirty="0" err="1">
                <a:latin typeface="NVIDIA Sans" panose="020B0503020203020204" pitchFamily="34" charset="0"/>
                <a:ea typeface="+mn-ea"/>
              </a:rPr>
              <a:t>source</a:t>
            </a:r>
            <a:r>
              <a:rPr lang="pl-PL" dirty="0">
                <a:latin typeface="NVIDIA Sans" panose="020B0503020203020204" pitchFamily="34" charset="0"/>
                <a:ea typeface="+mn-ea"/>
              </a:rPr>
              <a:t> </a:t>
            </a:r>
            <a:r>
              <a:rPr lang="pl-PL" dirty="0" err="1">
                <a:latin typeface="NVIDIA Sans" panose="020B0503020203020204" pitchFamily="34" charset="0"/>
                <a:ea typeface="+mn-ea"/>
              </a:rPr>
              <a:t>solutions</a:t>
            </a:r>
            <a:endParaRPr lang="en-US" dirty="0">
              <a:latin typeface="NVIDIA Sans" panose="020B0503020203020204" pitchFamily="34" charset="0"/>
              <a:ea typeface="+mn-ea"/>
            </a:endParaRPr>
          </a:p>
          <a:p>
            <a:r>
              <a:rPr lang="en-US" dirty="0">
                <a:latin typeface="NVIDIA Sans" panose="020B0503020203020204" pitchFamily="34" charset="0"/>
                <a:ea typeface="+mn-ea"/>
              </a:rPr>
              <a:t>Redfish is being used in NVIDIA clusters for managing hosts and Data Processing Units (DPUs)</a:t>
            </a:r>
          </a:p>
        </p:txBody>
      </p:sp>
      <p:sp>
        <p:nvSpPr>
          <p:cNvPr id="9" name="Text Placeholder 3">
            <a:extLst>
              <a:ext uri="{FF2B5EF4-FFF2-40B4-BE49-F238E27FC236}">
                <a16:creationId xmlns:a16="http://schemas.microsoft.com/office/drawing/2014/main" id="{BF812553-BF45-988E-BD62-9DCA0A2B3802}"/>
              </a:ext>
            </a:extLst>
          </p:cNvPr>
          <p:cNvSpPr>
            <a:spLocks noGrp="1"/>
          </p:cNvSpPr>
          <p:nvPr>
            <p:ph type="body" sz="quarter" idx="10"/>
          </p:nvPr>
        </p:nvSpPr>
        <p:spPr>
          <a:xfrm>
            <a:off x="2514600" y="2487168"/>
            <a:ext cx="31546800" cy="1408176"/>
          </a:xfrm>
        </p:spPr>
        <p:txBody>
          <a:bodyPr/>
          <a:lstStyle/>
          <a:p>
            <a:endParaRPr lang="en-US"/>
          </a:p>
        </p:txBody>
      </p:sp>
    </p:spTree>
    <p:extLst>
      <p:ext uri="{BB962C8B-B14F-4D97-AF65-F5344CB8AC3E}">
        <p14:creationId xmlns:p14="http://schemas.microsoft.com/office/powerpoint/2010/main" val="7876158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9C611-BF6A-F993-F450-E73E5FDC8A7C}"/>
              </a:ext>
            </a:extLst>
          </p:cNvPr>
          <p:cNvSpPr>
            <a:spLocks noGrp="1"/>
          </p:cNvSpPr>
          <p:nvPr>
            <p:ph type="title"/>
          </p:nvPr>
        </p:nvSpPr>
        <p:spPr>
          <a:xfrm>
            <a:off x="2514600" y="0"/>
            <a:ext cx="31546800" cy="2514601"/>
          </a:xfrm>
        </p:spPr>
        <p:txBody>
          <a:bodyPr anchor="b">
            <a:normAutofit/>
          </a:bodyPr>
          <a:lstStyle/>
          <a:p>
            <a:pPr defTabSz="914309"/>
            <a:r>
              <a:rPr lang="en-IL"/>
              <a:t>Redfish </a:t>
            </a:r>
            <a:r>
              <a:rPr lang="en-US"/>
              <a:t>Protocol</a:t>
            </a:r>
            <a:endParaRPr lang="en-IL"/>
          </a:p>
        </p:txBody>
      </p:sp>
      <p:sp>
        <p:nvSpPr>
          <p:cNvPr id="15" name="Text Placeholder 2">
            <a:extLst>
              <a:ext uri="{FF2B5EF4-FFF2-40B4-BE49-F238E27FC236}">
                <a16:creationId xmlns:a16="http://schemas.microsoft.com/office/drawing/2014/main" id="{E8CF06E6-BF5A-7232-1744-5DEAE788B10D}"/>
              </a:ext>
            </a:extLst>
          </p:cNvPr>
          <p:cNvSpPr>
            <a:spLocks noGrp="1"/>
          </p:cNvSpPr>
          <p:nvPr>
            <p:ph type="body" sz="quarter" idx="10"/>
          </p:nvPr>
        </p:nvSpPr>
        <p:spPr>
          <a:xfrm>
            <a:off x="2514600" y="2487168"/>
            <a:ext cx="31546800" cy="1408176"/>
          </a:xfrm>
        </p:spPr>
        <p:txBody>
          <a:bodyPr/>
          <a:lstStyle/>
          <a:p>
            <a:endParaRPr lang="en-US"/>
          </a:p>
        </p:txBody>
      </p:sp>
      <p:sp>
        <p:nvSpPr>
          <p:cNvPr id="4" name="Content Placeholder 3">
            <a:extLst>
              <a:ext uri="{FF2B5EF4-FFF2-40B4-BE49-F238E27FC236}">
                <a16:creationId xmlns:a16="http://schemas.microsoft.com/office/drawing/2014/main" id="{A7C3D9A6-24B6-6BF0-59BD-75FD7E81901D}"/>
              </a:ext>
            </a:extLst>
          </p:cNvPr>
          <p:cNvSpPr>
            <a:spLocks noGrp="1"/>
          </p:cNvSpPr>
          <p:nvPr>
            <p:ph idx="1"/>
          </p:nvPr>
        </p:nvSpPr>
        <p:spPr>
          <a:xfrm>
            <a:off x="2514600" y="4846320"/>
            <a:ext cx="15215615" cy="13651992"/>
          </a:xfrm>
        </p:spPr>
        <p:txBody>
          <a:bodyPr>
            <a:normAutofit/>
          </a:bodyPr>
          <a:lstStyle/>
          <a:p>
            <a:r>
              <a:rPr lang="en-US" i="0">
                <a:effectLst/>
                <a:highlight>
                  <a:srgbClr val="FFFFFF"/>
                </a:highlight>
              </a:rPr>
              <a:t>Redfish resources are identified by Universal Resource Identifiers (URI)</a:t>
            </a:r>
          </a:p>
          <a:p>
            <a:pPr lvl="1"/>
            <a:r>
              <a:rPr lang="en-US" sz="4400" i="0">
                <a:effectLst/>
                <a:highlight>
                  <a:srgbClr val="FFFFFF"/>
                </a:highlight>
              </a:rPr>
              <a:t>A GET operation on a URI returns a representation of the resource </a:t>
            </a:r>
            <a:r>
              <a:rPr lang="en-US" sz="4400"/>
              <a:t>typically in formats such as JSON or YAML.</a:t>
            </a:r>
            <a:endParaRPr lang="en-US" sz="4400" i="0">
              <a:effectLst/>
              <a:highlight>
                <a:srgbClr val="FFFFFF"/>
              </a:highlight>
            </a:endParaRPr>
          </a:p>
          <a:p>
            <a:pPr marL="0">
              <a:buFont typeface="Arial" panose="020B0604020202020204" pitchFamily="34" charset="0"/>
              <a:buChar char="•"/>
            </a:pPr>
            <a:r>
              <a:rPr lang="en-US"/>
              <a:t>Redfish has a RESTful API architecture, with a single service root URI for accessing resources.</a:t>
            </a:r>
          </a:p>
          <a:p>
            <a:pPr marL="0">
              <a:buFont typeface="Arial" panose="020B0604020202020204" pitchFamily="34" charset="0"/>
              <a:buChar char="•"/>
            </a:pPr>
            <a:r>
              <a:rPr lang="en-US"/>
              <a:t>There is separation of protocol from the data model ensures flexibility and interoperability.</a:t>
            </a:r>
          </a:p>
          <a:p>
            <a:pPr marL="0">
              <a:buFont typeface="Arial" panose="020B0604020202020204" pitchFamily="34" charset="0"/>
              <a:buChar char="•"/>
            </a:pPr>
            <a:r>
              <a:rPr lang="en-US"/>
              <a:t>Redfish supports CRUD operations (Create, Read, Update, Delete) for managing resources.</a:t>
            </a:r>
          </a:p>
          <a:p>
            <a:pPr marL="914400" lvl="1" indent="0">
              <a:buNone/>
            </a:pPr>
            <a:endParaRPr lang="en-US" sz="4400"/>
          </a:p>
        </p:txBody>
      </p:sp>
      <p:pic>
        <p:nvPicPr>
          <p:cNvPr id="10" name="Picture 9" descr="A diagram of a system&#10;&#10;Description automatically generated">
            <a:extLst>
              <a:ext uri="{FF2B5EF4-FFF2-40B4-BE49-F238E27FC236}">
                <a16:creationId xmlns:a16="http://schemas.microsoft.com/office/drawing/2014/main" id="{D45F1301-B166-6143-6611-E1BB3EF1CD46}"/>
              </a:ext>
            </a:extLst>
          </p:cNvPr>
          <p:cNvPicPr>
            <a:picLocks noChangeAspect="1"/>
          </p:cNvPicPr>
          <p:nvPr/>
        </p:nvPicPr>
        <p:blipFill rotWithShape="1">
          <a:blip r:embed="rId3"/>
          <a:srcRect t="7645"/>
          <a:stretch/>
        </p:blipFill>
        <p:spPr>
          <a:xfrm>
            <a:off x="18845785" y="7491731"/>
            <a:ext cx="15215615" cy="8361169"/>
          </a:xfrm>
          <a:prstGeom prst="rect">
            <a:avLst/>
          </a:prstGeom>
          <a:noFill/>
          <a:ln w="9525">
            <a:solidFill>
              <a:schemeClr val="accent5"/>
            </a:solidFill>
          </a:ln>
        </p:spPr>
      </p:pic>
    </p:spTree>
    <p:extLst>
      <p:ext uri="{BB962C8B-B14F-4D97-AF65-F5344CB8AC3E}">
        <p14:creationId xmlns:p14="http://schemas.microsoft.com/office/powerpoint/2010/main" val="74313879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9C611-BF6A-F993-F450-E73E5FDC8A7C}"/>
              </a:ext>
            </a:extLst>
          </p:cNvPr>
          <p:cNvSpPr>
            <a:spLocks noGrp="1"/>
          </p:cNvSpPr>
          <p:nvPr>
            <p:ph type="title"/>
          </p:nvPr>
        </p:nvSpPr>
        <p:spPr>
          <a:xfrm>
            <a:off x="2514600" y="0"/>
            <a:ext cx="31546800" cy="2514601"/>
          </a:xfrm>
        </p:spPr>
        <p:txBody>
          <a:bodyPr anchor="b">
            <a:normAutofit/>
          </a:bodyPr>
          <a:lstStyle/>
          <a:p>
            <a:pPr defTabSz="914309"/>
            <a:r>
              <a:rPr lang="pl-PL" dirty="0" err="1">
                <a:latin typeface="NVIDIA Sans" panose="020B0503020203020204" pitchFamily="34" charset="0"/>
                <a:ea typeface="+mj-ea"/>
              </a:rPr>
              <a:t>Redfish</a:t>
            </a:r>
            <a:r>
              <a:rPr lang="pl-PL" dirty="0">
                <a:latin typeface="NVIDIA Sans" panose="020B0503020203020204" pitchFamily="34" charset="0"/>
                <a:ea typeface="+mj-ea"/>
              </a:rPr>
              <a:t> </a:t>
            </a:r>
            <a:r>
              <a:rPr lang="pl-PL" dirty="0" err="1">
                <a:latin typeface="NVIDIA Sans" panose="020B0503020203020204" pitchFamily="34" charset="0"/>
                <a:ea typeface="+mj-ea"/>
              </a:rPr>
              <a:t>Receiver</a:t>
            </a:r>
            <a:r>
              <a:rPr lang="pl-PL" dirty="0">
                <a:latin typeface="NVIDIA Sans" panose="020B0503020203020204" pitchFamily="34" charset="0"/>
                <a:ea typeface="+mj-ea"/>
              </a:rPr>
              <a:t> </a:t>
            </a:r>
            <a:r>
              <a:rPr lang="pl-PL" dirty="0" err="1">
                <a:latin typeface="NVIDIA Sans" panose="020B0503020203020204" pitchFamily="34" charset="0"/>
                <a:ea typeface="+mj-ea"/>
              </a:rPr>
              <a:t>Configuration</a:t>
            </a:r>
            <a:endParaRPr lang="pl-PL" dirty="0">
              <a:latin typeface="NVIDIA Sans" panose="020B0503020203020204" pitchFamily="34" charset="0"/>
              <a:ea typeface="+mj-ea"/>
            </a:endParaRPr>
          </a:p>
        </p:txBody>
      </p:sp>
      <p:sp>
        <p:nvSpPr>
          <p:cNvPr id="4" name="Content Placeholder 3">
            <a:extLst>
              <a:ext uri="{FF2B5EF4-FFF2-40B4-BE49-F238E27FC236}">
                <a16:creationId xmlns:a16="http://schemas.microsoft.com/office/drawing/2014/main" id="{A7C3D9A6-24B6-6BF0-59BD-75FD7E81901D}"/>
              </a:ext>
            </a:extLst>
          </p:cNvPr>
          <p:cNvSpPr>
            <a:spLocks noGrp="1"/>
          </p:cNvSpPr>
          <p:nvPr>
            <p:ph idx="1"/>
          </p:nvPr>
        </p:nvSpPr>
        <p:spPr>
          <a:xfrm>
            <a:off x="2514600" y="4873752"/>
            <a:ext cx="31546800" cy="13651992"/>
          </a:xfrm>
        </p:spPr>
        <p:txBody>
          <a:bodyPr>
            <a:normAutofit/>
          </a:bodyPr>
          <a:lstStyle/>
          <a:p>
            <a:pPr marL="0" indent="0">
              <a:buNone/>
            </a:pPr>
            <a:r>
              <a:rPr lang="en-US" dirty="0">
                <a:latin typeface="NVIDIA Sans" panose="020B0503020203020204" pitchFamily="34" charset="0"/>
                <a:ea typeface="+mn-ea"/>
              </a:rPr>
              <a:t>The configuration is divided to 3 parts:</a:t>
            </a:r>
          </a:p>
          <a:p>
            <a:r>
              <a:rPr lang="en-US" u="sng" dirty="0">
                <a:latin typeface="NVIDIA Sans" panose="020B0503020203020204" pitchFamily="34" charset="0"/>
                <a:ea typeface="+mn-ea"/>
              </a:rPr>
              <a:t>Global Configuration </a:t>
            </a:r>
            <a:r>
              <a:rPr lang="en-US" dirty="0">
                <a:latin typeface="NVIDIA Sans" panose="020B0503020203020204" pitchFamily="34" charset="0"/>
                <a:ea typeface="+mn-ea"/>
              </a:rPr>
              <a:t>– </a:t>
            </a:r>
          </a:p>
          <a:p>
            <a:pPr lvl="1"/>
            <a:r>
              <a:rPr lang="en-US" dirty="0">
                <a:latin typeface="NVIDIA Sans" panose="020B0503020203020204" pitchFamily="34" charset="0"/>
                <a:ea typeface="+mn-ea"/>
              </a:rPr>
              <a:t>Encompasses the overall configuration settings for all redfish servers within the redfish collector. It includes parameters that are universally applicable to the entire collection of servers (i.e. collection interval).</a:t>
            </a:r>
          </a:p>
          <a:p>
            <a:r>
              <a:rPr lang="en-US" u="sng" dirty="0">
                <a:latin typeface="NVIDIA Sans" panose="020B0503020203020204" pitchFamily="34" charset="0"/>
                <a:ea typeface="+mn-ea"/>
              </a:rPr>
              <a:t>Redfish-Server Configuration </a:t>
            </a:r>
          </a:p>
          <a:p>
            <a:pPr lvl="1"/>
            <a:r>
              <a:rPr lang="en-US" dirty="0">
                <a:latin typeface="NVIDIA Sans" panose="020B0503020203020204" pitchFamily="34" charset="0"/>
                <a:ea typeface="+mn-ea"/>
              </a:rPr>
              <a:t>configuration details are specified on a per-redfish-server basis.</a:t>
            </a:r>
          </a:p>
          <a:p>
            <a:pPr lvl="1"/>
            <a:r>
              <a:rPr lang="en-US" dirty="0">
                <a:latin typeface="NVIDIA Sans" panose="020B0503020203020204" pitchFamily="34" charset="0"/>
                <a:ea typeface="+mn-ea"/>
              </a:rPr>
              <a:t>This includes essential information required to establish a connection with each individual redfish server (i.e. </a:t>
            </a:r>
            <a:r>
              <a:rPr lang="en-US" dirty="0" err="1">
                <a:latin typeface="NVIDIA Sans" panose="020B0503020203020204" pitchFamily="34" charset="0"/>
                <a:ea typeface="+mn-ea"/>
              </a:rPr>
              <a:t>ip</a:t>
            </a:r>
            <a:r>
              <a:rPr lang="en-US" dirty="0">
                <a:latin typeface="NVIDIA Sans" panose="020B0503020203020204" pitchFamily="34" charset="0"/>
                <a:ea typeface="+mn-ea"/>
              </a:rPr>
              <a:t> address, port number)</a:t>
            </a:r>
          </a:p>
          <a:p>
            <a:r>
              <a:rPr lang="en-US" u="sng" dirty="0">
                <a:latin typeface="NVIDIA Sans" panose="020B0503020203020204" pitchFamily="34" charset="0"/>
                <a:ea typeface="+mn-ea"/>
              </a:rPr>
              <a:t>Collection Group Configuration- </a:t>
            </a:r>
          </a:p>
          <a:p>
            <a:pPr lvl="1"/>
            <a:r>
              <a:rPr lang="en-US" dirty="0">
                <a:latin typeface="NVIDIA Sans" panose="020B0503020203020204" pitchFamily="34" charset="0"/>
                <a:ea typeface="+mn-ea"/>
              </a:rPr>
              <a:t>The Collection Group abstraction simplifies the configuration by defining groups of sets of property URIs (resources to collect from the Redfish server)</a:t>
            </a:r>
          </a:p>
          <a:p>
            <a:pPr lvl="1"/>
            <a:r>
              <a:rPr lang="en-US" dirty="0">
                <a:latin typeface="NVIDIA Sans" panose="020B0503020203020204" pitchFamily="34" charset="0"/>
                <a:ea typeface="+mn-ea"/>
              </a:rPr>
              <a:t>Aggregate multiple servers of the same type (e.g. hosts from the same vendor, same devices, etc.).</a:t>
            </a:r>
          </a:p>
          <a:p>
            <a:r>
              <a:rPr lang="en-US" dirty="0">
                <a:latin typeface="NVIDIA Sans" panose="020B0503020203020204" pitchFamily="34" charset="0"/>
                <a:ea typeface="+mn-ea"/>
              </a:rPr>
              <a:t>All that is required to enable the REDFISH receiver is to include it in the receiver definitions. </a:t>
            </a:r>
          </a:p>
        </p:txBody>
      </p:sp>
      <p:sp>
        <p:nvSpPr>
          <p:cNvPr id="9" name="Text Placeholder 3">
            <a:extLst>
              <a:ext uri="{FF2B5EF4-FFF2-40B4-BE49-F238E27FC236}">
                <a16:creationId xmlns:a16="http://schemas.microsoft.com/office/drawing/2014/main" id="{BF812553-BF45-988E-BD62-9DCA0A2B3802}"/>
              </a:ext>
            </a:extLst>
          </p:cNvPr>
          <p:cNvSpPr>
            <a:spLocks noGrp="1"/>
          </p:cNvSpPr>
          <p:nvPr>
            <p:ph type="body" sz="quarter" idx="10"/>
          </p:nvPr>
        </p:nvSpPr>
        <p:spPr>
          <a:xfrm>
            <a:off x="2514600" y="2487168"/>
            <a:ext cx="31546800" cy="1408176"/>
          </a:xfrm>
        </p:spPr>
        <p:txBody>
          <a:bodyPr/>
          <a:lstStyle/>
          <a:p>
            <a:endParaRPr lang="en-US" dirty="0"/>
          </a:p>
        </p:txBody>
      </p:sp>
      <p:pic>
        <p:nvPicPr>
          <p:cNvPr id="3" name="Picture 2" descr="What is Redfish? - vInfrastructure Blog">
            <a:extLst>
              <a:ext uri="{FF2B5EF4-FFF2-40B4-BE49-F238E27FC236}">
                <a16:creationId xmlns:a16="http://schemas.microsoft.com/office/drawing/2014/main" id="{6C9EF9B6-4EBE-3CC7-9658-C630441BC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6687" y="12950040"/>
            <a:ext cx="6502993" cy="557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78056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C16D5-FAD3-779E-D612-EC185E539E65}"/>
              </a:ext>
            </a:extLst>
          </p:cNvPr>
          <p:cNvSpPr>
            <a:spLocks noGrp="1"/>
          </p:cNvSpPr>
          <p:nvPr>
            <p:ph type="title"/>
          </p:nvPr>
        </p:nvSpPr>
        <p:spPr>
          <a:xfrm>
            <a:off x="2514600" y="0"/>
            <a:ext cx="31546800" cy="2514601"/>
          </a:xfrm>
        </p:spPr>
        <p:txBody>
          <a:bodyPr anchor="b">
            <a:normAutofit/>
          </a:bodyPr>
          <a:lstStyle/>
          <a:p>
            <a:r>
              <a:rPr lang="en-IL" dirty="0">
                <a:latin typeface="NVIDIA Sans" panose="020B0503020203020204" pitchFamily="34" charset="0"/>
                <a:ea typeface="+mj-ea"/>
              </a:rPr>
              <a:t>Configuration Example</a:t>
            </a:r>
          </a:p>
        </p:txBody>
      </p:sp>
      <p:sp>
        <p:nvSpPr>
          <p:cNvPr id="4" name="Content Placeholder 3">
            <a:extLst>
              <a:ext uri="{FF2B5EF4-FFF2-40B4-BE49-F238E27FC236}">
                <a16:creationId xmlns:a16="http://schemas.microsoft.com/office/drawing/2014/main" id="{C37D9311-83C9-0A7B-A16F-C7B1284AEC99}"/>
              </a:ext>
            </a:extLst>
          </p:cNvPr>
          <p:cNvSpPr>
            <a:spLocks noGrp="1"/>
          </p:cNvSpPr>
          <p:nvPr>
            <p:ph idx="1"/>
          </p:nvPr>
        </p:nvSpPr>
        <p:spPr>
          <a:xfrm>
            <a:off x="2514600" y="4873752"/>
            <a:ext cx="31546800" cy="13651992"/>
          </a:xfrm>
        </p:spPr>
        <p:txBody>
          <a:bodyPr>
            <a:normAutofit/>
          </a:bodyPr>
          <a:lstStyle/>
          <a:p>
            <a:r>
              <a:rPr lang="en-US" dirty="0" err="1"/>
              <a:t>redfishreceiver</a:t>
            </a:r>
            <a:r>
              <a:rPr lang="en-US" dirty="0"/>
              <a:t>:</a:t>
            </a:r>
          </a:p>
          <a:p>
            <a:pPr lvl="1"/>
            <a:r>
              <a:rPr lang="en-US" sz="4400" dirty="0"/>
              <a:t>Global</a:t>
            </a:r>
          </a:p>
          <a:p>
            <a:pPr lvl="2"/>
            <a:r>
              <a:rPr lang="en-US" sz="4400" dirty="0"/>
              <a:t>Collection interval: 10s</a:t>
            </a:r>
          </a:p>
          <a:p>
            <a:pPr lvl="1"/>
            <a:r>
              <a:rPr lang="en-US" sz="4400" dirty="0"/>
              <a:t>Servers</a:t>
            </a:r>
          </a:p>
          <a:p>
            <a:pPr lvl="2"/>
            <a:r>
              <a:rPr lang="en-US" sz="4400" dirty="0"/>
              <a:t>Server name:</a:t>
            </a:r>
          </a:p>
          <a:p>
            <a:pPr lvl="3"/>
            <a:r>
              <a:rPr lang="en-US" sz="4400" dirty="0"/>
              <a:t>Hostname:</a:t>
            </a:r>
          </a:p>
          <a:p>
            <a:pPr lvl="3"/>
            <a:r>
              <a:rPr lang="en-US" sz="4400" dirty="0"/>
              <a:t>TLS configuration</a:t>
            </a:r>
          </a:p>
          <a:p>
            <a:pPr lvl="1"/>
            <a:r>
              <a:rPr lang="en-US" sz="4400" dirty="0"/>
              <a:t>Collections</a:t>
            </a:r>
          </a:p>
          <a:p>
            <a:pPr lvl="2"/>
            <a:r>
              <a:rPr lang="en-US" sz="4400" dirty="0"/>
              <a:t>Servers</a:t>
            </a:r>
          </a:p>
          <a:p>
            <a:pPr lvl="3"/>
            <a:r>
              <a:rPr lang="en-US" sz="4400" dirty="0"/>
              <a:t>Server name #1</a:t>
            </a:r>
          </a:p>
          <a:p>
            <a:pPr lvl="3"/>
            <a:r>
              <a:rPr lang="en-US" sz="4400" dirty="0"/>
              <a:t>Server name #2</a:t>
            </a:r>
          </a:p>
          <a:p>
            <a:pPr lvl="3"/>
            <a:r>
              <a:rPr lang="en-US" sz="4400" dirty="0"/>
              <a:t>...</a:t>
            </a:r>
          </a:p>
          <a:p>
            <a:pPr lvl="2"/>
            <a:r>
              <a:rPr lang="en-US" sz="4400" dirty="0"/>
              <a:t>Properties</a:t>
            </a:r>
          </a:p>
          <a:p>
            <a:pPr lvl="3"/>
            <a:r>
              <a:rPr lang="en-US" sz="4400" dirty="0"/>
              <a:t>/redfish/v1</a:t>
            </a:r>
            <a:endParaRPr lang="en-IL" sz="4400" dirty="0"/>
          </a:p>
        </p:txBody>
      </p:sp>
      <p:sp>
        <p:nvSpPr>
          <p:cNvPr id="9" name="Text Placeholder 3">
            <a:extLst>
              <a:ext uri="{FF2B5EF4-FFF2-40B4-BE49-F238E27FC236}">
                <a16:creationId xmlns:a16="http://schemas.microsoft.com/office/drawing/2014/main" id="{BDE7F4E3-14A4-043E-D42C-5874F6492A6D}"/>
              </a:ext>
            </a:extLst>
          </p:cNvPr>
          <p:cNvSpPr>
            <a:spLocks noGrp="1"/>
          </p:cNvSpPr>
          <p:nvPr>
            <p:ph type="body" sz="quarter" idx="10"/>
          </p:nvPr>
        </p:nvSpPr>
        <p:spPr>
          <a:xfrm>
            <a:off x="2514600" y="2487168"/>
            <a:ext cx="31546800" cy="1408176"/>
          </a:xfrm>
        </p:spPr>
        <p:txBody>
          <a:bodyPr/>
          <a:lstStyle/>
          <a:p>
            <a:endParaRPr lang="en-US"/>
          </a:p>
        </p:txBody>
      </p:sp>
    </p:spTree>
    <p:extLst>
      <p:ext uri="{BB962C8B-B14F-4D97-AF65-F5344CB8AC3E}">
        <p14:creationId xmlns:p14="http://schemas.microsoft.com/office/powerpoint/2010/main" val="5023877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9C611-BF6A-F993-F450-E73E5FDC8A7C}"/>
              </a:ext>
            </a:extLst>
          </p:cNvPr>
          <p:cNvSpPr>
            <a:spLocks noGrp="1"/>
          </p:cNvSpPr>
          <p:nvPr>
            <p:ph type="title"/>
          </p:nvPr>
        </p:nvSpPr>
        <p:spPr>
          <a:xfrm>
            <a:off x="2514600" y="0"/>
            <a:ext cx="31546800" cy="2514601"/>
          </a:xfrm>
        </p:spPr>
        <p:txBody>
          <a:bodyPr anchor="b">
            <a:normAutofit/>
          </a:bodyPr>
          <a:lstStyle/>
          <a:p>
            <a:pPr defTabSz="914309"/>
            <a:r>
              <a:rPr lang="en-IL" dirty="0">
                <a:latin typeface="NVIDIA Sans" panose="020B0503020203020204" pitchFamily="34" charset="0"/>
                <a:ea typeface="+mj-ea"/>
              </a:rPr>
              <a:t>Redfish </a:t>
            </a:r>
            <a:r>
              <a:rPr lang="en-US" dirty="0">
                <a:latin typeface="NVIDIA Sans" panose="020B0503020203020204" pitchFamily="34" charset="0"/>
                <a:ea typeface="+mj-ea"/>
              </a:rPr>
              <a:t>Receiver Design</a:t>
            </a:r>
            <a:endParaRPr lang="en-IL" dirty="0">
              <a:latin typeface="NVIDIA Sans" panose="020B0503020203020204" pitchFamily="34" charset="0"/>
              <a:ea typeface="+mj-ea"/>
            </a:endParaRPr>
          </a:p>
        </p:txBody>
      </p:sp>
      <p:sp>
        <p:nvSpPr>
          <p:cNvPr id="4" name="Content Placeholder 3">
            <a:extLst>
              <a:ext uri="{FF2B5EF4-FFF2-40B4-BE49-F238E27FC236}">
                <a16:creationId xmlns:a16="http://schemas.microsoft.com/office/drawing/2014/main" id="{A7C3D9A6-24B6-6BF0-59BD-75FD7E81901D}"/>
              </a:ext>
            </a:extLst>
          </p:cNvPr>
          <p:cNvSpPr>
            <a:spLocks noGrp="1"/>
          </p:cNvSpPr>
          <p:nvPr>
            <p:ph idx="1"/>
          </p:nvPr>
        </p:nvSpPr>
        <p:spPr>
          <a:xfrm>
            <a:off x="2514600" y="4873752"/>
            <a:ext cx="31546800" cy="13651992"/>
          </a:xfrm>
        </p:spPr>
        <p:txBody>
          <a:bodyPr>
            <a:normAutofit/>
          </a:bodyPr>
          <a:lstStyle/>
          <a:p>
            <a:pPr marL="0" indent="0">
              <a:lnSpc>
                <a:spcPct val="150000"/>
              </a:lnSpc>
              <a:buNone/>
            </a:pPr>
            <a:r>
              <a:rPr lang="en-US" dirty="0">
                <a:latin typeface="NVIDIA Sans" panose="020B0503020203020204" pitchFamily="34" charset="0"/>
                <a:ea typeface="+mn-ea"/>
              </a:rPr>
              <a:t>The Redfish receiver is implemented and tested by our team, including the following features:</a:t>
            </a:r>
          </a:p>
          <a:p>
            <a:pPr>
              <a:lnSpc>
                <a:spcPct val="150000"/>
              </a:lnSpc>
            </a:pPr>
            <a:r>
              <a:rPr lang="en-US" u="sng" dirty="0">
                <a:latin typeface="NVIDIA Sans" panose="020B0503020203020204" pitchFamily="34" charset="0"/>
                <a:ea typeface="+mn-ea"/>
              </a:rPr>
              <a:t>Full Flow - </a:t>
            </a:r>
            <a:r>
              <a:rPr lang="en-US" dirty="0">
                <a:latin typeface="NVIDIA Sans" panose="020B0503020203020204" pitchFamily="34" charset="0"/>
                <a:ea typeface="+mn-ea"/>
              </a:rPr>
              <a:t>Collecting the collection URI properties from all Redfish receivers during the collection interval and wrapping them into OTLP metrics.</a:t>
            </a:r>
          </a:p>
          <a:p>
            <a:pPr>
              <a:lnSpc>
                <a:spcPct val="150000"/>
              </a:lnSpc>
            </a:pPr>
            <a:r>
              <a:rPr lang="en-US" u="sng" dirty="0">
                <a:latin typeface="NVIDIA Sans" panose="020B0503020203020204" pitchFamily="34" charset="0"/>
                <a:ea typeface="+mn-ea"/>
              </a:rPr>
              <a:t>Multithreading -</a:t>
            </a:r>
            <a:r>
              <a:rPr lang="en-US" dirty="0">
                <a:latin typeface="NVIDIA Sans" panose="020B0503020203020204" pitchFamily="34" charset="0"/>
                <a:ea typeface="+mn-ea"/>
              </a:rPr>
              <a:t> Utilizing Go routines for efficient processing.</a:t>
            </a:r>
          </a:p>
          <a:p>
            <a:pPr>
              <a:lnSpc>
                <a:spcPct val="150000"/>
              </a:lnSpc>
            </a:pPr>
            <a:r>
              <a:rPr lang="en-US" u="sng" dirty="0">
                <a:latin typeface="NVIDIA Sans" panose="020B0503020203020204" pitchFamily="34" charset="0"/>
                <a:ea typeface="+mn-ea"/>
              </a:rPr>
              <a:t>TLS Encryption and Authorization Support</a:t>
            </a:r>
          </a:p>
          <a:p>
            <a:pPr>
              <a:lnSpc>
                <a:spcPct val="150000"/>
              </a:lnSpc>
            </a:pPr>
            <a:r>
              <a:rPr lang="en-US" u="sng" dirty="0">
                <a:latin typeface="NVIDIA Sans" panose="020B0503020203020204" pitchFamily="34" charset="0"/>
                <a:ea typeface="+mn-ea"/>
              </a:rPr>
              <a:t>Failure Tolerance - </a:t>
            </a:r>
            <a:r>
              <a:rPr lang="en-US" dirty="0">
                <a:latin typeface="NVIDIA Sans" panose="020B0503020203020204" pitchFamily="34" charset="0"/>
                <a:ea typeface="+mn-ea"/>
              </a:rPr>
              <a:t>Adaptive re-connection retry for Redfish servers.</a:t>
            </a:r>
          </a:p>
          <a:p>
            <a:pPr>
              <a:lnSpc>
                <a:spcPct val="150000"/>
              </a:lnSpc>
            </a:pPr>
            <a:r>
              <a:rPr lang="en-US" u="sng" dirty="0">
                <a:latin typeface="NVIDIA Sans" panose="020B0503020203020204" pitchFamily="34" charset="0"/>
                <a:ea typeface="+mn-ea"/>
              </a:rPr>
              <a:t>Testing Comprehensive - </a:t>
            </a:r>
            <a:r>
              <a:rPr lang="en-US" dirty="0">
                <a:latin typeface="NVIDIA Sans" panose="020B0503020203020204" pitchFamily="34" charset="0"/>
                <a:ea typeface="+mn-ea"/>
              </a:rPr>
              <a:t>validation to ensure functionality and reliability.</a:t>
            </a:r>
          </a:p>
        </p:txBody>
      </p:sp>
      <p:sp>
        <p:nvSpPr>
          <p:cNvPr id="9" name="Text Placeholder 3">
            <a:extLst>
              <a:ext uri="{FF2B5EF4-FFF2-40B4-BE49-F238E27FC236}">
                <a16:creationId xmlns:a16="http://schemas.microsoft.com/office/drawing/2014/main" id="{BF812553-BF45-988E-BD62-9DCA0A2B3802}"/>
              </a:ext>
            </a:extLst>
          </p:cNvPr>
          <p:cNvSpPr>
            <a:spLocks noGrp="1"/>
          </p:cNvSpPr>
          <p:nvPr>
            <p:ph type="body" sz="quarter" idx="10"/>
          </p:nvPr>
        </p:nvSpPr>
        <p:spPr>
          <a:xfrm>
            <a:off x="2514600" y="2487168"/>
            <a:ext cx="31546800" cy="1408176"/>
          </a:xfrm>
        </p:spPr>
        <p:txBody>
          <a:bodyPr/>
          <a:lstStyle/>
          <a:p>
            <a:endParaRPr lang="en-US" dirty="0"/>
          </a:p>
        </p:txBody>
      </p:sp>
    </p:spTree>
    <p:extLst>
      <p:ext uri="{BB962C8B-B14F-4D97-AF65-F5344CB8AC3E}">
        <p14:creationId xmlns:p14="http://schemas.microsoft.com/office/powerpoint/2010/main" val="10962778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theme1.xml><?xml version="1.0" encoding="utf-8"?>
<a:theme xmlns:a="http://schemas.openxmlformats.org/drawingml/2006/main" name="Title Only">
  <a:themeElements>
    <a:clrScheme name="Custom 15">
      <a:dk1>
        <a:srgbClr val="FFFFFF"/>
      </a:dk1>
      <a:lt1>
        <a:srgbClr val="000000"/>
      </a:lt1>
      <a:dk2>
        <a:srgbClr val="76B900"/>
      </a:dk2>
      <a:lt2>
        <a:srgbClr val="CDCDCD"/>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NVIDIA Sans">
      <a:majorFont>
        <a:latin typeface="NVIDIA Sans Medium"/>
        <a:ea typeface=""/>
        <a:cs typeface=""/>
      </a:majorFont>
      <a:minorFont>
        <a:latin typeface="NVIDIA Sans"/>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lnSpc>
            <a:spcPct val="90000"/>
          </a:lnSpc>
          <a:defRPr sz="4000" dirty="0" err="1">
            <a:solidFill>
              <a:schemeClr val="tx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4000" dirty="0" err="1" smtClean="0">
            <a:solidFill>
              <a:schemeClr val="bg1"/>
            </a:solidFill>
            <a:latin typeface="NVIDIA Sans" panose="020B0503020203020204" pitchFamily="34" charset="0"/>
            <a:cs typeface="NVIDIA Sans" panose="020B0503020203020204" pitchFamily="34" charset="0"/>
          </a:defRPr>
        </a:defPPr>
      </a:lstStyle>
    </a:txDef>
  </a:objectDefaults>
  <a:extraClrSchemeLst/>
  <a:extLst>
    <a:ext uri="{05A4C25C-085E-4340-85A3-A5531E510DB2}">
      <thm15:themeFamily xmlns:thm15="http://schemas.microsoft.com/office/thememl/2012/main" name="NVIDIA_Sans_Corp_Template_LIGHT_v2_NewKV.pptx" id="{2CB1BC51-CEBF-4125-BC6C-FB23D6874A8C}" vid="{0B679A5A-A7BB-445D-B89B-5017F75035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NVIDIA Sans"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NVIDIA Sans"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D8A66332A4B643BA3F21C52B2B93D0" ma:contentTypeVersion="4" ma:contentTypeDescription="Create a new document." ma:contentTypeScope="" ma:versionID="38ed2f3a81a7288e18bd24b64660e287">
  <xsd:schema xmlns:xsd="http://www.w3.org/2001/XMLSchema" xmlns:xs="http://www.w3.org/2001/XMLSchema" xmlns:p="http://schemas.microsoft.com/office/2006/metadata/properties" xmlns:ns2="7a9fe218-95ae-41b4-8786-2f7d21b2ee85" targetNamespace="http://schemas.microsoft.com/office/2006/metadata/properties" ma:root="true" ma:fieldsID="fecbddacaa4284b59b976dd5104d4fec" ns2:_="">
    <xsd:import namespace="7a9fe218-95ae-41b4-8786-2f7d21b2ee8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9fe218-95ae-41b4-8786-2f7d21b2e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4C7E1E-6C20-440E-941A-535F1A24C01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6B9875C-F0AA-4479-8543-0B7C3C6A93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9fe218-95ae-41b4-8786-2f7d21b2ee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5AC8C1-8675-4762-89BF-D102E51271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NVIDIA_Sans_Corp_Template_LIGHT_v2_NewKV</Template>
  <TotalTime>55</TotalTime>
  <Words>1174</Words>
  <Application>Microsoft Office PowerPoint</Application>
  <PresentationFormat>Custom</PresentationFormat>
  <Paragraphs>69</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NVIDIA Sans</vt:lpstr>
      <vt:lpstr>NVIDIA Sans Light</vt:lpstr>
      <vt:lpstr>NVIDIA Sans Medium</vt:lpstr>
      <vt:lpstr>Roboto Mono</vt:lpstr>
      <vt:lpstr>Title Only</vt:lpstr>
      <vt:lpstr>Redfish Receiver Proposal</vt:lpstr>
      <vt:lpstr>PowerPoint Presentation</vt:lpstr>
      <vt:lpstr>Redfish Overview</vt:lpstr>
      <vt:lpstr>Redfish Protocol</vt:lpstr>
      <vt:lpstr>Redfish Receiver Configuration</vt:lpstr>
      <vt:lpstr>Configuration Example</vt:lpstr>
      <vt:lpstr>Redfish Receiver Design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Redfish Receiver Proposal</dc:title>
  <dc:creator>Yonatan Maman</dc:creator>
  <cp:lastModifiedBy>Yonatan Maman</cp:lastModifiedBy>
  <cp:revision>1</cp:revision>
  <dcterms:created xsi:type="dcterms:W3CDTF">2024-06-24T12:52:50Z</dcterms:created>
  <dcterms:modified xsi:type="dcterms:W3CDTF">2024-06-24T13:48:08Z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0x010100AFD8A66332A4B643BA3F21C52B2B93D0</vt:lpwstr>
  </property>
</Properties>
</file>