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83" r:id="rId6"/>
    <p:sldMasterId id="2147483730" r:id="rId7"/>
    <p:sldMasterId id="2147483748" r:id="rId8"/>
  </p:sldMasterIdLst>
  <p:notesMasterIdLst>
    <p:notesMasterId r:id="rId14"/>
  </p:notesMasterIdLst>
  <p:sldIdLst>
    <p:sldId id="2535" r:id="rId9"/>
    <p:sldId id="2542" r:id="rId10"/>
    <p:sldId id="2546" r:id="rId11"/>
    <p:sldId id="2547" r:id="rId12"/>
    <p:sldId id="2548" r:id="rId1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F603F8-F4AE-477E-8A79-C175BB0AFD66}">
          <p14:sldIdLst>
            <p14:sldId id="2535"/>
            <p14:sldId id="2542"/>
            <p14:sldId id="2546"/>
            <p14:sldId id="2547"/>
            <p14:sldId id="25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8AE6C-3DB5-E504-5B95-9CD1C3B7F888}" name="Lionel Smith-Gordon" initials="LSG" userId="S::lionel@oblongs.uk::b024f77b-acbc-4cde-b23a-2f416b1a438a" providerId="AD"/>
  <p188:author id="{CCDCE2D9-99A3-93A7-F464-8AE09F507BFD}" name="Lionel Smith-Gordon" initials="LS" userId="S::lionel.smith-gordon@regnosys.com::8c614910-0745-443c-8a5a-0587eb633575" providerId="AD"/>
  <p188:author id="{B06705F6-56CD-2573-28AE-391624BBA9AB}" name="Leo Labeis" initials="LL" userId="S::leo.labeis@regnosys.com::ac821178-b1a5-472c-982f-65eff8d42a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non AldenSmith" initials="VA" lastIdx="1" clrIdx="0">
    <p:extLst>
      <p:ext uri="{19B8F6BF-5375-455C-9EA6-DF929625EA0E}">
        <p15:presenceInfo xmlns:p15="http://schemas.microsoft.com/office/powerpoint/2012/main" userId="S::VAldenSmith@isda.org::f8dab728-6df1-41c7-a2a3-484c8e5c3e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9646"/>
    <a:srgbClr val="3B5E8A"/>
    <a:srgbClr val="FF4136"/>
    <a:srgbClr val="FFFF00"/>
    <a:srgbClr val="E9EDF4"/>
    <a:srgbClr val="D0D8E8"/>
    <a:srgbClr val="254061"/>
    <a:srgbClr val="984807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83184-74D7-5A4F-B983-F027D44CC3A0}" v="38" dt="2024-11-19T14:24:2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8" autoAdjust="0"/>
    <p:restoredTop sz="96283" autoAdjust="0"/>
  </p:normalViewPr>
  <p:slideViewPr>
    <p:cSldViewPr snapToGrid="0">
      <p:cViewPr varScale="1">
        <p:scale>
          <a:sx n="166" d="100"/>
          <a:sy n="166" d="100"/>
        </p:scale>
        <p:origin x="192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onel Smith-Gordon" userId="8c614910-0745-443c-8a5a-0587eb633575" providerId="ADAL" clId="{836A00D1-4D89-4C3C-95D8-ACF6BBC800AA}"/>
    <pc:docChg chg="undo custSel addSld delSld modSld modSection">
      <pc:chgData name="Lionel Smith-Gordon" userId="8c614910-0745-443c-8a5a-0587eb633575" providerId="ADAL" clId="{836A00D1-4D89-4C3C-95D8-ACF6BBC800AA}" dt="2023-12-13T14:15:53.974" v="1443" actId="1076"/>
      <pc:docMkLst>
        <pc:docMk/>
      </pc:docMkLst>
      <pc:sldChg chg="del">
        <pc:chgData name="Lionel Smith-Gordon" userId="8c614910-0745-443c-8a5a-0587eb633575" providerId="ADAL" clId="{836A00D1-4D89-4C3C-95D8-ACF6BBC800AA}" dt="2023-12-13T11:11:35.386" v="1" actId="47"/>
        <pc:sldMkLst>
          <pc:docMk/>
          <pc:sldMk cId="775684877" sldId="2524"/>
        </pc:sldMkLst>
      </pc:sldChg>
      <pc:sldChg chg="del">
        <pc:chgData name="Lionel Smith-Gordon" userId="8c614910-0745-443c-8a5a-0587eb633575" providerId="ADAL" clId="{836A00D1-4D89-4C3C-95D8-ACF6BBC800AA}" dt="2023-12-13T11:11:35.386" v="1" actId="47"/>
        <pc:sldMkLst>
          <pc:docMk/>
          <pc:sldMk cId="1632686478" sldId="2529"/>
        </pc:sldMkLst>
      </pc:sldChg>
      <pc:sldChg chg="addSp delSp modSp add mod modClrScheme chgLayout">
        <pc:chgData name="Lionel Smith-Gordon" userId="8c614910-0745-443c-8a5a-0587eb633575" providerId="ADAL" clId="{836A00D1-4D89-4C3C-95D8-ACF6BBC800AA}" dt="2023-12-13T11:33:45.715" v="275"/>
        <pc:sldMkLst>
          <pc:docMk/>
          <pc:sldMk cId="3803311800" sldId="2530"/>
        </pc:sldMkLst>
        <pc:spChg chg="add del mod ord">
          <ac:chgData name="Lionel Smith-Gordon" userId="8c614910-0745-443c-8a5a-0587eb633575" providerId="ADAL" clId="{836A00D1-4D89-4C3C-95D8-ACF6BBC800AA}" dt="2023-12-13T11:13:34.505" v="64" actId="700"/>
          <ac:spMkLst>
            <pc:docMk/>
            <pc:sldMk cId="3803311800" sldId="2530"/>
            <ac:spMk id="2" creationId="{117F4C37-5D23-4813-3CA0-C3CC6BD4BA59}"/>
          </ac:spMkLst>
        </pc:spChg>
        <pc:spChg chg="add del mod ord">
          <ac:chgData name="Lionel Smith-Gordon" userId="8c614910-0745-443c-8a5a-0587eb633575" providerId="ADAL" clId="{836A00D1-4D89-4C3C-95D8-ACF6BBC800AA}" dt="2023-12-13T11:13:34.505" v="64" actId="700"/>
          <ac:spMkLst>
            <pc:docMk/>
            <pc:sldMk cId="3803311800" sldId="2530"/>
            <ac:spMk id="4" creationId="{E57F15B7-1347-9D50-3A2F-C7B7E234E153}"/>
          </ac:spMkLst>
        </pc:spChg>
        <pc:spChg chg="add del mod ord">
          <ac:chgData name="Lionel Smith-Gordon" userId="8c614910-0745-443c-8a5a-0587eb633575" providerId="ADAL" clId="{836A00D1-4D89-4C3C-95D8-ACF6BBC800AA}" dt="2023-12-13T11:13:48.592" v="66" actId="478"/>
          <ac:spMkLst>
            <pc:docMk/>
            <pc:sldMk cId="3803311800" sldId="2530"/>
            <ac:spMk id="5" creationId="{0DF86012-476E-7053-3FFF-6CD4B8573889}"/>
          </ac:spMkLst>
        </pc:spChg>
        <pc:spChg chg="add del mod ord">
          <ac:chgData name="Lionel Smith-Gordon" userId="8c614910-0745-443c-8a5a-0587eb633575" providerId="ADAL" clId="{836A00D1-4D89-4C3C-95D8-ACF6BBC800AA}" dt="2023-12-13T11:14:01.511" v="69" actId="3680"/>
          <ac:spMkLst>
            <pc:docMk/>
            <pc:sldMk cId="3803311800" sldId="2530"/>
            <ac:spMk id="6" creationId="{1538FBC6-E27F-777B-651A-CEF2E2EC747C}"/>
          </ac:spMkLst>
        </pc:spChg>
        <pc:spChg chg="add del mod ord">
          <ac:chgData name="Lionel Smith-Gordon" userId="8c614910-0745-443c-8a5a-0587eb633575" providerId="ADAL" clId="{836A00D1-4D89-4C3C-95D8-ACF6BBC800AA}" dt="2023-12-13T11:13:50.635" v="67" actId="478"/>
          <ac:spMkLst>
            <pc:docMk/>
            <pc:sldMk cId="3803311800" sldId="2530"/>
            <ac:spMk id="7" creationId="{476F4782-DA77-3D64-74F6-18C003F441F7}"/>
          </ac:spMkLst>
        </pc:spChg>
        <pc:spChg chg="mod">
          <ac:chgData name="Lionel Smith-Gordon" userId="8c614910-0745-443c-8a5a-0587eb633575" providerId="ADAL" clId="{836A00D1-4D89-4C3C-95D8-ACF6BBC800AA}" dt="2023-12-13T11:13:14.243" v="61" actId="20577"/>
          <ac:spMkLst>
            <pc:docMk/>
            <pc:sldMk cId="3803311800" sldId="2530"/>
            <ac:spMk id="8" creationId="{E874F1BF-90E0-4F65-A7F2-3C20CDDC3332}"/>
          </ac:spMkLst>
        </pc:spChg>
        <pc:spChg chg="mod">
          <ac:chgData name="Lionel Smith-Gordon" userId="8c614910-0745-443c-8a5a-0587eb633575" providerId="ADAL" clId="{836A00D1-4D89-4C3C-95D8-ACF6BBC800AA}" dt="2023-12-13T11:13:19.092" v="62" actId="20577"/>
          <ac:spMkLst>
            <pc:docMk/>
            <pc:sldMk cId="3803311800" sldId="2530"/>
            <ac:spMk id="25" creationId="{9A704461-1A86-E5AC-5047-C73BCA553FB2}"/>
          </ac:spMkLst>
        </pc:spChg>
        <pc:graphicFrameChg chg="add mod ord modGraphic">
          <ac:chgData name="Lionel Smith-Gordon" userId="8c614910-0745-443c-8a5a-0587eb633575" providerId="ADAL" clId="{836A00D1-4D89-4C3C-95D8-ACF6BBC800AA}" dt="2023-12-13T11:33:45.715" v="275"/>
          <ac:graphicFrameMkLst>
            <pc:docMk/>
            <pc:sldMk cId="3803311800" sldId="2530"/>
            <ac:graphicFrameMk id="9" creationId="{14EF0CED-1CDD-57E2-B12B-159FEA1CDAFD}"/>
          </ac:graphicFrameMkLst>
        </pc:graphicFrameChg>
      </pc:sldChg>
      <pc:sldChg chg="del">
        <pc:chgData name="Lionel Smith-Gordon" userId="8c614910-0745-443c-8a5a-0587eb633575" providerId="ADAL" clId="{836A00D1-4D89-4C3C-95D8-ACF6BBC800AA}" dt="2023-12-13T11:11:35.386" v="1" actId="47"/>
        <pc:sldMkLst>
          <pc:docMk/>
          <pc:sldMk cId="2714391295" sldId="2531"/>
        </pc:sldMkLst>
      </pc:sldChg>
      <pc:sldChg chg="modSp add mod">
        <pc:chgData name="Lionel Smith-Gordon" userId="8c614910-0745-443c-8a5a-0587eb633575" providerId="ADAL" clId="{836A00D1-4D89-4C3C-95D8-ACF6BBC800AA}" dt="2023-12-13T11:11:48.274" v="18" actId="20577"/>
        <pc:sldMkLst>
          <pc:docMk/>
          <pc:sldMk cId="1261749923" sldId="2535"/>
        </pc:sldMkLst>
        <pc:spChg chg="mod">
          <ac:chgData name="Lionel Smith-Gordon" userId="8c614910-0745-443c-8a5a-0587eb633575" providerId="ADAL" clId="{836A00D1-4D89-4C3C-95D8-ACF6BBC800AA}" dt="2023-12-13T11:11:48.274" v="18" actId="20577"/>
          <ac:spMkLst>
            <pc:docMk/>
            <pc:sldMk cId="1261749923" sldId="2535"/>
            <ac:spMk id="3" creationId="{56BE4BE0-1AD1-8091-76FB-A8DDE7A03CB4}"/>
          </ac:spMkLst>
        </pc:spChg>
      </pc:sldChg>
      <pc:sldChg chg="modSp add mod">
        <pc:chgData name="Lionel Smith-Gordon" userId="8c614910-0745-443c-8a5a-0587eb633575" providerId="ADAL" clId="{836A00D1-4D89-4C3C-95D8-ACF6BBC800AA}" dt="2023-12-13T12:11:11.315" v="525" actId="20577"/>
        <pc:sldMkLst>
          <pc:docMk/>
          <pc:sldMk cId="3603651166" sldId="2536"/>
        </pc:sldMkLst>
        <pc:spChg chg="mod">
          <ac:chgData name="Lionel Smith-Gordon" userId="8c614910-0745-443c-8a5a-0587eb633575" providerId="ADAL" clId="{836A00D1-4D89-4C3C-95D8-ACF6BBC800AA}" dt="2023-12-13T12:11:11.315" v="525" actId="20577"/>
          <ac:spMkLst>
            <pc:docMk/>
            <pc:sldMk cId="3603651166" sldId="2536"/>
            <ac:spMk id="25" creationId="{9A704461-1A86-E5AC-5047-C73BCA553FB2}"/>
          </ac:spMkLst>
        </pc:spChg>
      </pc:sldChg>
      <pc:sldChg chg="addSp delSp modSp add mod">
        <pc:chgData name="Lionel Smith-Gordon" userId="8c614910-0745-443c-8a5a-0587eb633575" providerId="ADAL" clId="{836A00D1-4D89-4C3C-95D8-ACF6BBC800AA}" dt="2023-12-13T14:15:53.974" v="1443" actId="1076"/>
        <pc:sldMkLst>
          <pc:docMk/>
          <pc:sldMk cId="572983757" sldId="2537"/>
        </pc:sldMkLst>
        <pc:spChg chg="add mod">
          <ac:chgData name="Lionel Smith-Gordon" userId="8c614910-0745-443c-8a5a-0587eb633575" providerId="ADAL" clId="{836A00D1-4D89-4C3C-95D8-ACF6BBC800AA}" dt="2023-12-13T13:57:36.714" v="1176" actId="1076"/>
          <ac:spMkLst>
            <pc:docMk/>
            <pc:sldMk cId="572983757" sldId="2537"/>
            <ac:spMk id="4" creationId="{83699286-2CFE-F3DA-3940-A33D0B3B6E3A}"/>
          </ac:spMkLst>
        </pc:spChg>
        <pc:spChg chg="add mod">
          <ac:chgData name="Lionel Smith-Gordon" userId="8c614910-0745-443c-8a5a-0587eb633575" providerId="ADAL" clId="{836A00D1-4D89-4C3C-95D8-ACF6BBC800AA}" dt="2023-12-13T14:15:50.406" v="1441" actId="1076"/>
          <ac:spMkLst>
            <pc:docMk/>
            <pc:sldMk cId="572983757" sldId="2537"/>
            <ac:spMk id="5" creationId="{09850E31-3D05-6D63-0741-C09421D8832A}"/>
          </ac:spMkLst>
        </pc:spChg>
        <pc:spChg chg="add del">
          <ac:chgData name="Lionel Smith-Gordon" userId="8c614910-0745-443c-8a5a-0587eb633575" providerId="ADAL" clId="{836A00D1-4D89-4C3C-95D8-ACF6BBC800AA}" dt="2023-12-13T13:51:52.185" v="923" actId="22"/>
          <ac:spMkLst>
            <pc:docMk/>
            <pc:sldMk cId="572983757" sldId="2537"/>
            <ac:spMk id="7" creationId="{5F8AE595-228B-1081-BA13-CE9335724CE5}"/>
          </ac:spMkLst>
        </pc:spChg>
        <pc:spChg chg="mod">
          <ac:chgData name="Lionel Smith-Gordon" userId="8c614910-0745-443c-8a5a-0587eb633575" providerId="ADAL" clId="{836A00D1-4D89-4C3C-95D8-ACF6BBC800AA}" dt="2023-12-13T12:44:31.706" v="534" actId="20577"/>
          <ac:spMkLst>
            <pc:docMk/>
            <pc:sldMk cId="572983757" sldId="2537"/>
            <ac:spMk id="8" creationId="{E874F1BF-90E0-4F65-A7F2-3C20CDDC3332}"/>
          </ac:spMkLst>
        </pc:spChg>
        <pc:spChg chg="add mod">
          <ac:chgData name="Lionel Smith-Gordon" userId="8c614910-0745-443c-8a5a-0587eb633575" providerId="ADAL" clId="{836A00D1-4D89-4C3C-95D8-ACF6BBC800AA}" dt="2023-12-13T14:15:53.974" v="1443" actId="1076"/>
          <ac:spMkLst>
            <pc:docMk/>
            <pc:sldMk cId="572983757" sldId="2537"/>
            <ac:spMk id="9" creationId="{E4B545AD-FF44-8ED4-C91F-3DF292B568E8}"/>
          </ac:spMkLst>
        </pc:spChg>
      </pc:sldChg>
      <pc:sldChg chg="del">
        <pc:chgData name="Lionel Smith-Gordon" userId="8c614910-0745-443c-8a5a-0587eb633575" providerId="ADAL" clId="{836A00D1-4D89-4C3C-95D8-ACF6BBC800AA}" dt="2023-12-13T11:11:35.386" v="1" actId="47"/>
        <pc:sldMkLst>
          <pc:docMk/>
          <pc:sldMk cId="1322493618" sldId="2537"/>
        </pc:sldMkLst>
      </pc:sldChg>
      <pc:sldChg chg="del">
        <pc:chgData name="Lionel Smith-Gordon" userId="8c614910-0745-443c-8a5a-0587eb633575" providerId="ADAL" clId="{836A00D1-4D89-4C3C-95D8-ACF6BBC800AA}" dt="2023-12-13T11:11:35.386" v="1" actId="47"/>
        <pc:sldMkLst>
          <pc:docMk/>
          <pc:sldMk cId="1115813135" sldId="2538"/>
        </pc:sldMkLst>
      </pc:sldChg>
    </pc:docChg>
  </pc:docChgLst>
  <pc:docChgLst>
    <pc:chgData name="Lionel Smith-Gordon" userId="8c614910-0745-443c-8a5a-0587eb633575" providerId="ADAL" clId="{96EF8373-0CFA-4B06-80CB-41D6B69394CA}"/>
    <pc:docChg chg="undo custSel delSld modSld modSection">
      <pc:chgData name="Lionel Smith-Gordon" userId="8c614910-0745-443c-8a5a-0587eb633575" providerId="ADAL" clId="{96EF8373-0CFA-4B06-80CB-41D6B69394CA}" dt="2023-12-12T12:15:32.884" v="145" actId="20577"/>
      <pc:docMkLst>
        <pc:docMk/>
      </pc:docMkLst>
      <pc:sldChg chg="modSp mod delCm">
        <pc:chgData name="Lionel Smith-Gordon" userId="8c614910-0745-443c-8a5a-0587eb633575" providerId="ADAL" clId="{96EF8373-0CFA-4B06-80CB-41D6B69394CA}" dt="2023-12-12T12:05:50.571" v="137" actId="20577"/>
        <pc:sldMkLst>
          <pc:docMk/>
          <pc:sldMk cId="775684877" sldId="2524"/>
        </pc:sldMkLst>
        <pc:spChg chg="mod">
          <ac:chgData name="Lionel Smith-Gordon" userId="8c614910-0745-443c-8a5a-0587eb633575" providerId="ADAL" clId="{96EF8373-0CFA-4B06-80CB-41D6B69394CA}" dt="2023-12-12T12:05:50.571" v="137" actId="20577"/>
          <ac:spMkLst>
            <pc:docMk/>
            <pc:sldMk cId="775684877" sldId="2524"/>
            <ac:spMk id="20" creationId="{D68A7667-5AD0-1608-856C-0116A86AB9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onel Smith-Gordon" userId="8c614910-0745-443c-8a5a-0587eb633575" providerId="ADAL" clId="{96EF8373-0CFA-4B06-80CB-41D6B69394CA}" dt="2023-12-12T11:57:55.102" v="0"/>
              <pc2:cmMkLst xmlns:pc2="http://schemas.microsoft.com/office/powerpoint/2019/9/main/command">
                <pc:docMk/>
                <pc:sldMk cId="775684877" sldId="2524"/>
                <pc2:cmMk id="{78922EA3-DF18-465F-9994-2ACB2BBD5FA3}"/>
              </pc2:cmMkLst>
            </pc226:cmChg>
          </p:ext>
        </pc:extLst>
      </pc:sldChg>
      <pc:sldChg chg="del">
        <pc:chgData name="Lionel Smith-Gordon" userId="8c614910-0745-443c-8a5a-0587eb633575" providerId="ADAL" clId="{96EF8373-0CFA-4B06-80CB-41D6B69394CA}" dt="2023-12-12T12:05:12.895" v="130" actId="47"/>
        <pc:sldMkLst>
          <pc:docMk/>
          <pc:sldMk cId="1667882371" sldId="2532"/>
        </pc:sldMkLst>
      </pc:sldChg>
      <pc:sldChg chg="del">
        <pc:chgData name="Lionel Smith-Gordon" userId="8c614910-0745-443c-8a5a-0587eb633575" providerId="ADAL" clId="{96EF8373-0CFA-4B06-80CB-41D6B69394CA}" dt="2023-12-12T12:04:39.196" v="95" actId="47"/>
        <pc:sldMkLst>
          <pc:docMk/>
          <pc:sldMk cId="690021439" sldId="2535"/>
        </pc:sldMkLst>
      </pc:sldChg>
      <pc:sldChg chg="modSp mod">
        <pc:chgData name="Lionel Smith-Gordon" userId="8c614910-0745-443c-8a5a-0587eb633575" providerId="ADAL" clId="{96EF8373-0CFA-4B06-80CB-41D6B69394CA}" dt="2023-12-12T12:15:32.884" v="145" actId="20577"/>
        <pc:sldMkLst>
          <pc:docMk/>
          <pc:sldMk cId="1322493618" sldId="2537"/>
        </pc:sldMkLst>
        <pc:spChg chg="mod">
          <ac:chgData name="Lionel Smith-Gordon" userId="8c614910-0745-443c-8a5a-0587eb633575" providerId="ADAL" clId="{96EF8373-0CFA-4B06-80CB-41D6B69394CA}" dt="2023-12-12T12:15:20.031" v="144" actId="14100"/>
          <ac:spMkLst>
            <pc:docMk/>
            <pc:sldMk cId="1322493618" sldId="2537"/>
            <ac:spMk id="2" creationId="{70E4DD61-3AD6-C183-F047-E162338F4C2C}"/>
          </ac:spMkLst>
        </pc:spChg>
        <pc:spChg chg="mod">
          <ac:chgData name="Lionel Smith-Gordon" userId="8c614910-0745-443c-8a5a-0587eb633575" providerId="ADAL" clId="{96EF8373-0CFA-4B06-80CB-41D6B69394CA}" dt="2023-12-12T12:06:31.470" v="142" actId="6549"/>
          <ac:spMkLst>
            <pc:docMk/>
            <pc:sldMk cId="1322493618" sldId="2537"/>
            <ac:spMk id="5" creationId="{D7709592-DC00-4CE8-2D00-CC8A1BE635D2}"/>
          </ac:spMkLst>
        </pc:spChg>
        <pc:spChg chg="mod">
          <ac:chgData name="Lionel Smith-Gordon" userId="8c614910-0745-443c-8a5a-0587eb633575" providerId="ADAL" clId="{96EF8373-0CFA-4B06-80CB-41D6B69394CA}" dt="2023-12-12T12:15:32.884" v="145" actId="20577"/>
          <ac:spMkLst>
            <pc:docMk/>
            <pc:sldMk cId="1322493618" sldId="2537"/>
            <ac:spMk id="8" creationId="{E874F1BF-90E0-4F65-A7F2-3C20CDDC3332}"/>
          </ac:spMkLst>
        </pc:spChg>
        <pc:picChg chg="mod ord">
          <ac:chgData name="Lionel Smith-Gordon" userId="8c614910-0745-443c-8a5a-0587eb633575" providerId="ADAL" clId="{96EF8373-0CFA-4B06-80CB-41D6B69394CA}" dt="2023-12-12T12:04:09.722" v="93" actId="1076"/>
          <ac:picMkLst>
            <pc:docMk/>
            <pc:sldMk cId="1322493618" sldId="2537"/>
            <ac:picMk id="7" creationId="{D14675EB-EB32-4DFA-0310-32B62F2841D8}"/>
          </ac:picMkLst>
        </pc:picChg>
      </pc:sldChg>
      <pc:sldChg chg="del">
        <pc:chgData name="Lionel Smith-Gordon" userId="8c614910-0745-443c-8a5a-0587eb633575" providerId="ADAL" clId="{96EF8373-0CFA-4B06-80CB-41D6B69394CA}" dt="2023-12-12T12:04:36.534" v="94" actId="47"/>
        <pc:sldMkLst>
          <pc:docMk/>
          <pc:sldMk cId="2790267393" sldId="2539"/>
        </pc:sldMkLst>
      </pc:sldChg>
    </pc:docChg>
  </pc:docChgLst>
  <pc:docChgLst>
    <pc:chgData name="Leo Labeis" userId="S::leo.labeis@regnosys.com::ac821178-b1a5-472c-982f-65eff8d42aa4" providerId="AD" clId="Web-{E435A5EE-AD8F-8FE7-3B0B-FD5DA3ACBC84}"/>
    <pc:docChg chg="sldOrd">
      <pc:chgData name="Leo Labeis" userId="S::leo.labeis@regnosys.com::ac821178-b1a5-472c-982f-65eff8d42aa4" providerId="AD" clId="Web-{E435A5EE-AD8F-8FE7-3B0B-FD5DA3ACBC84}" dt="2024-02-01T18:00:00.982" v="0"/>
      <pc:docMkLst>
        <pc:docMk/>
      </pc:docMkLst>
      <pc:sldChg chg="ord">
        <pc:chgData name="Leo Labeis" userId="S::leo.labeis@regnosys.com::ac821178-b1a5-472c-982f-65eff8d42aa4" providerId="AD" clId="Web-{E435A5EE-AD8F-8FE7-3B0B-FD5DA3ACBC84}" dt="2024-02-01T18:00:00.982" v="0"/>
        <pc:sldMkLst>
          <pc:docMk/>
          <pc:sldMk cId="572983757" sldId="2537"/>
        </pc:sldMkLst>
      </pc:sldChg>
    </pc:docChg>
  </pc:docChgLst>
  <pc:docChgLst>
    <pc:chgData name="Leo Labeis" userId="ac821178-b1a5-472c-982f-65eff8d42aa4" providerId="ADAL" clId="{FCA83184-74D7-5A4F-B983-F027D44CC3A0}"/>
    <pc:docChg chg="undo custSel addSld delSld modSld sldOrd modSection">
      <pc:chgData name="Leo Labeis" userId="ac821178-b1a5-472c-982f-65eff8d42aa4" providerId="ADAL" clId="{FCA83184-74D7-5A4F-B983-F027D44CC3A0}" dt="2024-11-20T11:13:49.443" v="2441" actId="20577"/>
      <pc:docMkLst>
        <pc:docMk/>
      </pc:docMkLst>
      <pc:sldChg chg="del">
        <pc:chgData name="Leo Labeis" userId="ac821178-b1a5-472c-982f-65eff8d42aa4" providerId="ADAL" clId="{FCA83184-74D7-5A4F-B983-F027D44CC3A0}" dt="2024-11-19T14:23:52.698" v="2349" actId="2696"/>
        <pc:sldMkLst>
          <pc:docMk/>
          <pc:sldMk cId="3803311800" sldId="2530"/>
        </pc:sldMkLst>
      </pc:sldChg>
      <pc:sldChg chg="del">
        <pc:chgData name="Leo Labeis" userId="ac821178-b1a5-472c-982f-65eff8d42aa4" providerId="ADAL" clId="{FCA83184-74D7-5A4F-B983-F027D44CC3A0}" dt="2024-11-19T14:23:52.673" v="2347" actId="2696"/>
        <pc:sldMkLst>
          <pc:docMk/>
          <pc:sldMk cId="3603651166" sldId="2536"/>
        </pc:sldMkLst>
      </pc:sldChg>
      <pc:sldChg chg="del">
        <pc:chgData name="Leo Labeis" userId="ac821178-b1a5-472c-982f-65eff8d42aa4" providerId="ADAL" clId="{FCA83184-74D7-5A4F-B983-F027D44CC3A0}" dt="2024-11-19T14:23:52.696" v="2348" actId="2696"/>
        <pc:sldMkLst>
          <pc:docMk/>
          <pc:sldMk cId="572983757" sldId="2537"/>
        </pc:sldMkLst>
      </pc:sldChg>
      <pc:sldChg chg="del">
        <pc:chgData name="Leo Labeis" userId="ac821178-b1a5-472c-982f-65eff8d42aa4" providerId="ADAL" clId="{FCA83184-74D7-5A4F-B983-F027D44CC3A0}" dt="2024-11-19T14:23:52.718" v="2352" actId="2696"/>
        <pc:sldMkLst>
          <pc:docMk/>
          <pc:sldMk cId="504720971" sldId="2539"/>
        </pc:sldMkLst>
      </pc:sldChg>
      <pc:sldChg chg="del">
        <pc:chgData name="Leo Labeis" userId="ac821178-b1a5-472c-982f-65eff8d42aa4" providerId="ADAL" clId="{FCA83184-74D7-5A4F-B983-F027D44CC3A0}" dt="2024-11-19T14:23:52.715" v="2351" actId="2696"/>
        <pc:sldMkLst>
          <pc:docMk/>
          <pc:sldMk cId="2656300602" sldId="2540"/>
        </pc:sldMkLst>
      </pc:sldChg>
      <pc:sldChg chg="del">
        <pc:chgData name="Leo Labeis" userId="ac821178-b1a5-472c-982f-65eff8d42aa4" providerId="ADAL" clId="{FCA83184-74D7-5A4F-B983-F027D44CC3A0}" dt="2024-11-19T14:23:52.713" v="2350" actId="2696"/>
        <pc:sldMkLst>
          <pc:docMk/>
          <pc:sldMk cId="3238482533" sldId="2541"/>
        </pc:sldMkLst>
      </pc:sldChg>
      <pc:sldChg chg="addSp modSp mod ord">
        <pc:chgData name="Leo Labeis" userId="ac821178-b1a5-472c-982f-65eff8d42aa4" providerId="ADAL" clId="{FCA83184-74D7-5A4F-B983-F027D44CC3A0}" dt="2024-11-20T11:13:22.062" v="2421" actId="20577"/>
        <pc:sldMkLst>
          <pc:docMk/>
          <pc:sldMk cId="1146132744" sldId="2542"/>
        </pc:sldMkLst>
        <pc:spChg chg="mod">
          <ac:chgData name="Leo Labeis" userId="ac821178-b1a5-472c-982f-65eff8d42aa4" providerId="ADAL" clId="{FCA83184-74D7-5A4F-B983-F027D44CC3A0}" dt="2024-11-19T11:00:34.384" v="1811" actId="108"/>
          <ac:spMkLst>
            <pc:docMk/>
            <pc:sldMk cId="1146132744" sldId="2542"/>
            <ac:spMk id="2" creationId="{08DCB39F-4A86-9FA2-3B82-6109189AFC8B}"/>
          </ac:spMkLst>
        </pc:spChg>
        <pc:spChg chg="mod">
          <ac:chgData name="Leo Labeis" userId="ac821178-b1a5-472c-982f-65eff8d42aa4" providerId="ADAL" clId="{FCA83184-74D7-5A4F-B983-F027D44CC3A0}" dt="2024-11-19T10:12:11.639" v="663" actId="1036"/>
          <ac:spMkLst>
            <pc:docMk/>
            <pc:sldMk cId="1146132744" sldId="2542"/>
            <ac:spMk id="4" creationId="{92D8A341-9E2D-6C42-23FA-E75CF474A39C}"/>
          </ac:spMkLst>
        </pc:spChg>
        <pc:spChg chg="mod">
          <ac:chgData name="Leo Labeis" userId="ac821178-b1a5-472c-982f-65eff8d42aa4" providerId="ADAL" clId="{FCA83184-74D7-5A4F-B983-F027D44CC3A0}" dt="2024-11-19T10:13:10.922" v="688" actId="14100"/>
          <ac:spMkLst>
            <pc:docMk/>
            <pc:sldMk cId="1146132744" sldId="2542"/>
            <ac:spMk id="5" creationId="{8C24A1D7-9F70-807D-11FC-E069E3B53E50}"/>
          </ac:spMkLst>
        </pc:spChg>
        <pc:spChg chg="mod">
          <ac:chgData name="Leo Labeis" userId="ac821178-b1a5-472c-982f-65eff8d42aa4" providerId="ADAL" clId="{FCA83184-74D7-5A4F-B983-F027D44CC3A0}" dt="2024-11-20T11:13:22.062" v="2421" actId="20577"/>
          <ac:spMkLst>
            <pc:docMk/>
            <pc:sldMk cId="1146132744" sldId="2542"/>
            <ac:spMk id="6" creationId="{B51D51FF-4C03-6A93-E1C1-A77F7EE63C08}"/>
          </ac:spMkLst>
        </pc:spChg>
        <pc:spChg chg="add mod">
          <ac:chgData name="Leo Labeis" userId="ac821178-b1a5-472c-982f-65eff8d42aa4" providerId="ADAL" clId="{FCA83184-74D7-5A4F-B983-F027D44CC3A0}" dt="2024-11-19T10:10:01.089" v="598" actId="790"/>
          <ac:spMkLst>
            <pc:docMk/>
            <pc:sldMk cId="1146132744" sldId="2542"/>
            <ac:spMk id="7" creationId="{9042A57A-CE9C-A028-08B3-C987E13CBA5F}"/>
          </ac:spMkLst>
        </pc:spChg>
        <pc:spChg chg="mod">
          <ac:chgData name="Leo Labeis" userId="ac821178-b1a5-472c-982f-65eff8d42aa4" providerId="ADAL" clId="{FCA83184-74D7-5A4F-B983-F027D44CC3A0}" dt="2024-11-19T10:10:01.089" v="598" actId="790"/>
          <ac:spMkLst>
            <pc:docMk/>
            <pc:sldMk cId="1146132744" sldId="2542"/>
            <ac:spMk id="8" creationId="{E874F1BF-90E0-4F65-A7F2-3C20CDDC3332}"/>
          </ac:spMkLst>
        </pc:spChg>
        <pc:spChg chg="mod">
          <ac:chgData name="Leo Labeis" userId="ac821178-b1a5-472c-982f-65eff8d42aa4" providerId="ADAL" clId="{FCA83184-74D7-5A4F-B983-F027D44CC3A0}" dt="2024-11-19T13:38:45.865" v="1819" actId="20577"/>
          <ac:spMkLst>
            <pc:docMk/>
            <pc:sldMk cId="1146132744" sldId="2542"/>
            <ac:spMk id="25" creationId="{9A704461-1A86-E5AC-5047-C73BCA553FB2}"/>
          </ac:spMkLst>
        </pc:spChg>
      </pc:sldChg>
      <pc:sldChg chg="addSp delSp modSp new del mod ord">
        <pc:chgData name="Leo Labeis" userId="ac821178-b1a5-472c-982f-65eff8d42aa4" providerId="ADAL" clId="{FCA83184-74D7-5A4F-B983-F027D44CC3A0}" dt="2024-11-19T09:57:13.017" v="521" actId="2696"/>
        <pc:sldMkLst>
          <pc:docMk/>
          <pc:sldMk cId="141284042" sldId="2543"/>
        </pc:sldMkLst>
        <pc:spChg chg="add mod">
          <ac:chgData name="Leo Labeis" userId="ac821178-b1a5-472c-982f-65eff8d42aa4" providerId="ADAL" clId="{FCA83184-74D7-5A4F-B983-F027D44CC3A0}" dt="2024-11-18T16:48:08.670" v="2"/>
          <ac:spMkLst>
            <pc:docMk/>
            <pc:sldMk cId="141284042" sldId="2543"/>
            <ac:spMk id="2" creationId="{19773620-8155-C12A-18C2-6E30DF6D3F72}"/>
          </ac:spMkLst>
        </pc:spChg>
        <pc:spChg chg="add del mod">
          <ac:chgData name="Leo Labeis" userId="ac821178-b1a5-472c-982f-65eff8d42aa4" providerId="ADAL" clId="{FCA83184-74D7-5A4F-B983-F027D44CC3A0}" dt="2024-11-19T09:18:17.031" v="10" actId="21"/>
          <ac:spMkLst>
            <pc:docMk/>
            <pc:sldMk cId="141284042" sldId="2543"/>
            <ac:spMk id="5" creationId="{172ADE56-69F6-93C0-0C56-E3A7946B9EA5}"/>
          </ac:spMkLst>
        </pc:spChg>
        <pc:picChg chg="add mod">
          <ac:chgData name="Leo Labeis" userId="ac821178-b1a5-472c-982f-65eff8d42aa4" providerId="ADAL" clId="{FCA83184-74D7-5A4F-B983-F027D44CC3A0}" dt="2024-11-18T16:48:08.670" v="2"/>
          <ac:picMkLst>
            <pc:docMk/>
            <pc:sldMk cId="141284042" sldId="2543"/>
            <ac:picMk id="3" creationId="{6DCD962F-E998-0C64-BDB1-AFDEDAC465F5}"/>
          </ac:picMkLst>
        </pc:picChg>
        <pc:picChg chg="add del mod">
          <ac:chgData name="Leo Labeis" userId="ac821178-b1a5-472c-982f-65eff8d42aa4" providerId="ADAL" clId="{FCA83184-74D7-5A4F-B983-F027D44CC3A0}" dt="2024-11-19T09:18:17.031" v="10" actId="21"/>
          <ac:picMkLst>
            <pc:docMk/>
            <pc:sldMk cId="141284042" sldId="2543"/>
            <ac:picMk id="4" creationId="{53B1F0E9-AF99-4FCC-0E47-01566D93BB77}"/>
          </ac:picMkLst>
        </pc:picChg>
      </pc:sldChg>
      <pc:sldChg chg="addSp modSp new del">
        <pc:chgData name="Leo Labeis" userId="ac821178-b1a5-472c-982f-65eff8d42aa4" providerId="ADAL" clId="{FCA83184-74D7-5A4F-B983-F027D44CC3A0}" dt="2024-11-19T10:26:50.898" v="1176" actId="2696"/>
        <pc:sldMkLst>
          <pc:docMk/>
          <pc:sldMk cId="4014884292" sldId="2544"/>
        </pc:sldMkLst>
        <pc:spChg chg="add mod">
          <ac:chgData name="Leo Labeis" userId="ac821178-b1a5-472c-982f-65eff8d42aa4" providerId="ADAL" clId="{FCA83184-74D7-5A4F-B983-F027D44CC3A0}" dt="2024-11-19T09:17:31.719" v="6"/>
          <ac:spMkLst>
            <pc:docMk/>
            <pc:sldMk cId="4014884292" sldId="2544"/>
            <ac:spMk id="3" creationId="{B7AC2259-D00F-A725-E40D-580B9E0275A7}"/>
          </ac:spMkLst>
        </pc:spChg>
        <pc:picChg chg="add mod">
          <ac:chgData name="Leo Labeis" userId="ac821178-b1a5-472c-982f-65eff8d42aa4" providerId="ADAL" clId="{FCA83184-74D7-5A4F-B983-F027D44CC3A0}" dt="2024-11-19T09:17:21.024" v="5"/>
          <ac:picMkLst>
            <pc:docMk/>
            <pc:sldMk cId="4014884292" sldId="2544"/>
            <ac:picMk id="2" creationId="{2C18FB8A-63EF-FA81-E518-88788402AAE7}"/>
          </ac:picMkLst>
        </pc:picChg>
        <pc:picChg chg="add mod">
          <ac:chgData name="Leo Labeis" userId="ac821178-b1a5-472c-982f-65eff8d42aa4" providerId="ADAL" clId="{FCA83184-74D7-5A4F-B983-F027D44CC3A0}" dt="2024-11-19T09:17:31.719" v="6"/>
          <ac:picMkLst>
            <pc:docMk/>
            <pc:sldMk cId="4014884292" sldId="2544"/>
            <ac:picMk id="4" creationId="{B0D21A50-C1DD-84E4-A970-05145E761771}"/>
          </ac:picMkLst>
        </pc:picChg>
      </pc:sldChg>
      <pc:sldChg chg="addSp modSp new del">
        <pc:chgData name="Leo Labeis" userId="ac821178-b1a5-472c-982f-65eff8d42aa4" providerId="ADAL" clId="{FCA83184-74D7-5A4F-B983-F027D44CC3A0}" dt="2024-11-19T14:23:55.116" v="2353" actId="2696"/>
        <pc:sldMkLst>
          <pc:docMk/>
          <pc:sldMk cId="2361541091" sldId="2545"/>
        </pc:sldMkLst>
        <pc:picChg chg="add mod">
          <ac:chgData name="Leo Labeis" userId="ac821178-b1a5-472c-982f-65eff8d42aa4" providerId="ADAL" clId="{FCA83184-74D7-5A4F-B983-F027D44CC3A0}" dt="2024-11-19T09:17:43.965" v="8"/>
          <ac:picMkLst>
            <pc:docMk/>
            <pc:sldMk cId="2361541091" sldId="2545"/>
            <ac:picMk id="2" creationId="{7D0BF111-988D-DBEB-3F5E-079F5C2E9758}"/>
          </ac:picMkLst>
        </pc:picChg>
      </pc:sldChg>
      <pc:sldChg chg="addSp modSp new mod chgLayout">
        <pc:chgData name="Leo Labeis" userId="ac821178-b1a5-472c-982f-65eff8d42aa4" providerId="ADAL" clId="{FCA83184-74D7-5A4F-B983-F027D44CC3A0}" dt="2024-11-19T14:22:08.416" v="2274"/>
        <pc:sldMkLst>
          <pc:docMk/>
          <pc:sldMk cId="1048842576" sldId="2546"/>
        </pc:sldMkLst>
        <pc:spChg chg="add mod">
          <ac:chgData name="Leo Labeis" userId="ac821178-b1a5-472c-982f-65eff8d42aa4" providerId="ADAL" clId="{FCA83184-74D7-5A4F-B983-F027D44CC3A0}" dt="2024-11-19T10:56:43.201" v="1743" actId="20577"/>
          <ac:spMkLst>
            <pc:docMk/>
            <pc:sldMk cId="1048842576" sldId="2546"/>
            <ac:spMk id="3" creationId="{85019330-463F-C4CE-CD15-A10297E3A00C}"/>
          </ac:spMkLst>
        </pc:spChg>
        <pc:spChg chg="add mod">
          <ac:chgData name="Leo Labeis" userId="ac821178-b1a5-472c-982f-65eff8d42aa4" providerId="ADAL" clId="{FCA83184-74D7-5A4F-B983-F027D44CC3A0}" dt="2024-11-19T10:54:18.253" v="1716" actId="1076"/>
          <ac:spMkLst>
            <pc:docMk/>
            <pc:sldMk cId="1048842576" sldId="2546"/>
            <ac:spMk id="4" creationId="{306EE225-EEAB-C794-E9A6-98AD42213476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7" creationId="{4951D1A3-1D51-7181-B716-ADDDE7DCB67D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8" creationId="{0763558B-83A6-980A-91C2-CFE901509E62}"/>
          </ac:spMkLst>
        </pc:spChg>
        <pc:spChg chg="add mod">
          <ac:chgData name="Leo Labeis" userId="ac821178-b1a5-472c-982f-65eff8d42aa4" providerId="ADAL" clId="{FCA83184-74D7-5A4F-B983-F027D44CC3A0}" dt="2024-11-19T11:02:31.831" v="1814" actId="1035"/>
          <ac:spMkLst>
            <pc:docMk/>
            <pc:sldMk cId="1048842576" sldId="2546"/>
            <ac:spMk id="9" creationId="{F7DC98D1-660E-3B30-2F67-7CB67E4A765F}"/>
          </ac:spMkLst>
        </pc:spChg>
        <pc:spChg chg="add mod">
          <ac:chgData name="Leo Labeis" userId="ac821178-b1a5-472c-982f-65eff8d42aa4" providerId="ADAL" clId="{FCA83184-74D7-5A4F-B983-F027D44CC3A0}" dt="2024-11-19T10:28:50.606" v="1262" actId="1038"/>
          <ac:spMkLst>
            <pc:docMk/>
            <pc:sldMk cId="1048842576" sldId="2546"/>
            <ac:spMk id="10" creationId="{312BFCE4-69F4-310E-F319-EA750D371371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11" creationId="{42DB0653-0021-ADC8-D810-D298AD2FA291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12" creationId="{369F96EE-259A-3E1A-7CBE-7F0E3E9D7D97}"/>
          </ac:spMkLst>
        </pc:spChg>
        <pc:spChg chg="add mod">
          <ac:chgData name="Leo Labeis" userId="ac821178-b1a5-472c-982f-65eff8d42aa4" providerId="ADAL" clId="{FCA83184-74D7-5A4F-B983-F027D44CC3A0}" dt="2024-11-19T10:56:48.550" v="1762" actId="1036"/>
          <ac:spMkLst>
            <pc:docMk/>
            <pc:sldMk cId="1048842576" sldId="2546"/>
            <ac:spMk id="13" creationId="{EC35EADD-304D-0095-0DB3-FDCA6CDF0248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14" creationId="{029BCE3C-A9A9-1B2E-17AE-412E5FAA2C57}"/>
          </ac:spMkLst>
        </pc:spChg>
        <pc:spChg chg="add mod">
          <ac:chgData name="Leo Labeis" userId="ac821178-b1a5-472c-982f-65eff8d42aa4" providerId="ADAL" clId="{FCA83184-74D7-5A4F-B983-F027D44CC3A0}" dt="2024-11-19T14:21:32.910" v="2270" actId="20577"/>
          <ac:spMkLst>
            <pc:docMk/>
            <pc:sldMk cId="1048842576" sldId="2546"/>
            <ac:spMk id="20" creationId="{7D51A4A4-B2F1-8368-C84C-CC685A5B5E9E}"/>
          </ac:spMkLst>
        </pc:spChg>
        <pc:spChg chg="add mod">
          <ac:chgData name="Leo Labeis" userId="ac821178-b1a5-472c-982f-65eff8d42aa4" providerId="ADAL" clId="{FCA83184-74D7-5A4F-B983-F027D44CC3A0}" dt="2024-11-19T10:35:42.950" v="1503" actId="207"/>
          <ac:spMkLst>
            <pc:docMk/>
            <pc:sldMk cId="1048842576" sldId="2546"/>
            <ac:spMk id="21" creationId="{AC9565BA-4DA4-F06E-5933-672B4AAEA6D3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22" creationId="{F3F8ECD3-890E-87BA-5CDF-68180698E7B2}"/>
          </ac:spMkLst>
        </pc:spChg>
        <pc:spChg chg="add mod">
          <ac:chgData name="Leo Labeis" userId="ac821178-b1a5-472c-982f-65eff8d42aa4" providerId="ADAL" clId="{FCA83184-74D7-5A4F-B983-F027D44CC3A0}" dt="2024-11-19T10:40:42.282" v="1551" actId="1035"/>
          <ac:spMkLst>
            <pc:docMk/>
            <pc:sldMk cId="1048842576" sldId="2546"/>
            <ac:spMk id="26" creationId="{75FFAB78-ABF4-CBB8-3C84-055B754CAE1C}"/>
          </ac:spMkLst>
        </pc:spChg>
        <pc:spChg chg="add mod">
          <ac:chgData name="Leo Labeis" userId="ac821178-b1a5-472c-982f-65eff8d42aa4" providerId="ADAL" clId="{FCA83184-74D7-5A4F-B983-F027D44CC3A0}" dt="2024-11-19T14:21:51.015" v="2273" actId="1036"/>
          <ac:spMkLst>
            <pc:docMk/>
            <pc:sldMk cId="1048842576" sldId="2546"/>
            <ac:spMk id="28" creationId="{7DCA5C31-3D6A-081B-9396-97F750E24241}"/>
          </ac:spMkLst>
        </pc:spChg>
        <pc:picChg chg="add mod">
          <ac:chgData name="Leo Labeis" userId="ac821178-b1a5-472c-982f-65eff8d42aa4" providerId="ADAL" clId="{FCA83184-74D7-5A4F-B983-F027D44CC3A0}" dt="2024-11-19T10:40:42.282" v="1551" actId="1035"/>
          <ac:picMkLst>
            <pc:docMk/>
            <pc:sldMk cId="1048842576" sldId="2546"/>
            <ac:picMk id="2" creationId="{5A4CDF6F-DC82-3F99-608E-5F24222BAC3A}"/>
          </ac:picMkLst>
        </pc:picChg>
        <pc:picChg chg="add mod">
          <ac:chgData name="Leo Labeis" userId="ac821178-b1a5-472c-982f-65eff8d42aa4" providerId="ADAL" clId="{FCA83184-74D7-5A4F-B983-F027D44CC3A0}" dt="2024-11-19T10:15:36.899" v="896"/>
          <ac:picMkLst>
            <pc:docMk/>
            <pc:sldMk cId="1048842576" sldId="2546"/>
            <ac:picMk id="5" creationId="{8AA728FB-ABEF-796D-B0A1-29EE13F94EC8}"/>
          </ac:picMkLst>
        </pc:picChg>
        <pc:picChg chg="add mod">
          <ac:chgData name="Leo Labeis" userId="ac821178-b1a5-472c-982f-65eff8d42aa4" providerId="ADAL" clId="{FCA83184-74D7-5A4F-B983-F027D44CC3A0}" dt="2024-11-19T10:40:42.282" v="1551" actId="1035"/>
          <ac:picMkLst>
            <pc:docMk/>
            <pc:sldMk cId="1048842576" sldId="2546"/>
            <ac:picMk id="6" creationId="{FA40D816-5691-5C4A-BF3A-668F8CB0CD79}"/>
          </ac:picMkLst>
        </pc:picChg>
        <pc:cxnChg chg="add mod">
          <ac:chgData name="Leo Labeis" userId="ac821178-b1a5-472c-982f-65eff8d42aa4" providerId="ADAL" clId="{FCA83184-74D7-5A4F-B983-F027D44CC3A0}" dt="2024-11-19T10:40:42.282" v="1551" actId="1035"/>
          <ac:cxnSpMkLst>
            <pc:docMk/>
            <pc:sldMk cId="1048842576" sldId="2546"/>
            <ac:cxnSpMk id="16" creationId="{A81AC037-8B43-AEE1-120D-8034A919BA9C}"/>
          </ac:cxnSpMkLst>
        </pc:cxnChg>
        <pc:cxnChg chg="add mod">
          <ac:chgData name="Leo Labeis" userId="ac821178-b1a5-472c-982f-65eff8d42aa4" providerId="ADAL" clId="{FCA83184-74D7-5A4F-B983-F027D44CC3A0}" dt="2024-11-19T10:55:21.504" v="1730" actId="14100"/>
          <ac:cxnSpMkLst>
            <pc:docMk/>
            <pc:sldMk cId="1048842576" sldId="2546"/>
            <ac:cxnSpMk id="23" creationId="{378B4A86-4F2D-3172-E37B-DACC6A4D09C2}"/>
          </ac:cxnSpMkLst>
        </pc:cxnChg>
        <pc:cxnChg chg="add mod">
          <ac:chgData name="Leo Labeis" userId="ac821178-b1a5-472c-982f-65eff8d42aa4" providerId="ADAL" clId="{FCA83184-74D7-5A4F-B983-F027D44CC3A0}" dt="2024-11-19T14:22:08.416" v="2274"/>
          <ac:cxnSpMkLst>
            <pc:docMk/>
            <pc:sldMk cId="1048842576" sldId="2546"/>
            <ac:cxnSpMk id="30" creationId="{A46437CA-BEE3-1EF1-9A9B-30B6B66F01EB}"/>
          </ac:cxnSpMkLst>
        </pc:cxnChg>
      </pc:sldChg>
      <pc:sldChg chg="addSp delSp modSp new mod">
        <pc:chgData name="Leo Labeis" userId="ac821178-b1a5-472c-982f-65eff8d42aa4" providerId="ADAL" clId="{FCA83184-74D7-5A4F-B983-F027D44CC3A0}" dt="2024-11-19T14:26:50.891" v="2420" actId="20577"/>
        <pc:sldMkLst>
          <pc:docMk/>
          <pc:sldMk cId="839488744" sldId="2547"/>
        </pc:sldMkLst>
        <pc:spChg chg="add del">
          <ac:chgData name="Leo Labeis" userId="ac821178-b1a5-472c-982f-65eff8d42aa4" providerId="ADAL" clId="{FCA83184-74D7-5A4F-B983-F027D44CC3A0}" dt="2024-11-19T13:39:05.814" v="1821" actId="478"/>
          <ac:spMkLst>
            <pc:docMk/>
            <pc:sldMk cId="839488744" sldId="2547"/>
            <ac:spMk id="3" creationId="{493A83D1-6D94-79E6-C785-93F3B0406B77}"/>
          </ac:spMkLst>
        </pc:spChg>
        <pc:spChg chg="add mod">
          <ac:chgData name="Leo Labeis" userId="ac821178-b1a5-472c-982f-65eff8d42aa4" providerId="ADAL" clId="{FCA83184-74D7-5A4F-B983-F027D44CC3A0}" dt="2024-11-19T14:17:11.234" v="2154" actId="790"/>
          <ac:spMkLst>
            <pc:docMk/>
            <pc:sldMk cId="839488744" sldId="2547"/>
            <ac:spMk id="6" creationId="{660F66B4-E011-508C-DDA7-168915116BC8}"/>
          </ac:spMkLst>
        </pc:spChg>
        <pc:spChg chg="add mod">
          <ac:chgData name="Leo Labeis" userId="ac821178-b1a5-472c-982f-65eff8d42aa4" providerId="ADAL" clId="{FCA83184-74D7-5A4F-B983-F027D44CC3A0}" dt="2024-11-19T14:26:50.891" v="2420" actId="20577"/>
          <ac:spMkLst>
            <pc:docMk/>
            <pc:sldMk cId="839488744" sldId="2547"/>
            <ac:spMk id="35" creationId="{4BFDA3B6-E78B-AD99-09CA-3CFCE647355B}"/>
          </ac:spMkLst>
        </pc:spChg>
        <pc:spChg chg="add mod">
          <ac:chgData name="Leo Labeis" userId="ac821178-b1a5-472c-982f-65eff8d42aa4" providerId="ADAL" clId="{FCA83184-74D7-5A4F-B983-F027D44CC3A0}" dt="2024-11-19T14:18:47.443" v="2201" actId="14100"/>
          <ac:spMkLst>
            <pc:docMk/>
            <pc:sldMk cId="839488744" sldId="2547"/>
            <ac:spMk id="40" creationId="{58D0B7E0-094F-DD1E-CF62-19A9260FA896}"/>
          </ac:spMkLst>
        </pc:spChg>
        <pc:spChg chg="add mod">
          <ac:chgData name="Leo Labeis" userId="ac821178-b1a5-472c-982f-65eff8d42aa4" providerId="ADAL" clId="{FCA83184-74D7-5A4F-B983-F027D44CC3A0}" dt="2024-11-19T14:19:57.774" v="2252" actId="1036"/>
          <ac:spMkLst>
            <pc:docMk/>
            <pc:sldMk cId="839488744" sldId="2547"/>
            <ac:spMk id="41" creationId="{EFCA24F4-A4DE-8CCD-7D2D-0ED4C2ECE41C}"/>
          </ac:spMkLst>
        </pc:spChg>
        <pc:spChg chg="add mod">
          <ac:chgData name="Leo Labeis" userId="ac821178-b1a5-472c-982f-65eff8d42aa4" providerId="ADAL" clId="{FCA83184-74D7-5A4F-B983-F027D44CC3A0}" dt="2024-11-19T14:19:32.006" v="2212" actId="1037"/>
          <ac:spMkLst>
            <pc:docMk/>
            <pc:sldMk cId="839488744" sldId="2547"/>
            <ac:spMk id="42" creationId="{7A4C6CAE-0857-563E-F700-E684916A343E}"/>
          </ac:spMkLst>
        </pc:spChg>
        <pc:spChg chg="add mod">
          <ac:chgData name="Leo Labeis" userId="ac821178-b1a5-472c-982f-65eff8d42aa4" providerId="ADAL" clId="{FCA83184-74D7-5A4F-B983-F027D44CC3A0}" dt="2024-11-19T14:19:32.006" v="2212" actId="1037"/>
          <ac:spMkLst>
            <pc:docMk/>
            <pc:sldMk cId="839488744" sldId="2547"/>
            <ac:spMk id="43" creationId="{6A160B41-6E96-6B87-EFB6-ADB79C2286CF}"/>
          </ac:spMkLst>
        </pc:spChg>
        <pc:picChg chg="add del mod">
          <ac:chgData name="Leo Labeis" userId="ac821178-b1a5-472c-982f-65eff8d42aa4" providerId="ADAL" clId="{FCA83184-74D7-5A4F-B983-F027D44CC3A0}" dt="2024-11-19T14:10:44.709" v="1863" actId="478"/>
          <ac:picMkLst>
            <pc:docMk/>
            <pc:sldMk cId="839488744" sldId="2547"/>
            <ac:picMk id="4" creationId="{194FDB7D-C332-89AA-09F2-59B4416916A1}"/>
          </ac:picMkLst>
        </pc:picChg>
        <pc:picChg chg="add del mod">
          <ac:chgData name="Leo Labeis" userId="ac821178-b1a5-472c-982f-65eff8d42aa4" providerId="ADAL" clId="{FCA83184-74D7-5A4F-B983-F027D44CC3A0}" dt="2024-11-19T14:11:09.729" v="1869" actId="478"/>
          <ac:picMkLst>
            <pc:docMk/>
            <pc:sldMk cId="839488744" sldId="2547"/>
            <ac:picMk id="5" creationId="{166EAD35-B4FA-73F8-54EB-893E5AF09549}"/>
          </ac:picMkLst>
        </pc:picChg>
        <pc:picChg chg="add mod">
          <ac:chgData name="Leo Labeis" userId="ac821178-b1a5-472c-982f-65eff8d42aa4" providerId="ADAL" clId="{FCA83184-74D7-5A4F-B983-F027D44CC3A0}" dt="2024-11-19T13:44:21.127" v="1827"/>
          <ac:picMkLst>
            <pc:docMk/>
            <pc:sldMk cId="839488744" sldId="2547"/>
            <ac:picMk id="7" creationId="{A9E330E7-2C83-5924-3D0A-218C9D88DED4}"/>
          </ac:picMkLst>
        </pc:picChg>
        <pc:picChg chg="add del mod">
          <ac:chgData name="Leo Labeis" userId="ac821178-b1a5-472c-982f-65eff8d42aa4" providerId="ADAL" clId="{FCA83184-74D7-5A4F-B983-F027D44CC3A0}" dt="2024-11-19T14:11:18.570" v="1874" actId="478"/>
          <ac:picMkLst>
            <pc:docMk/>
            <pc:sldMk cId="839488744" sldId="2547"/>
            <ac:picMk id="8" creationId="{3A7D7529-068C-987C-4B45-8DD9A4C65A60}"/>
          </ac:picMkLst>
        </pc:picChg>
        <pc:picChg chg="add mod">
          <ac:chgData name="Leo Labeis" userId="ac821178-b1a5-472c-982f-65eff8d42aa4" providerId="ADAL" clId="{FCA83184-74D7-5A4F-B983-F027D44CC3A0}" dt="2024-11-19T14:14:59.897" v="2066" actId="1038"/>
          <ac:picMkLst>
            <pc:docMk/>
            <pc:sldMk cId="839488744" sldId="2547"/>
            <ac:picMk id="19" creationId="{64FFA20A-9AFD-D7E5-9056-BD763E9D5051}"/>
          </ac:picMkLst>
        </pc:picChg>
        <pc:picChg chg="add mod">
          <ac:chgData name="Leo Labeis" userId="ac821178-b1a5-472c-982f-65eff8d42aa4" providerId="ADAL" clId="{FCA83184-74D7-5A4F-B983-F027D44CC3A0}" dt="2024-11-19T14:15:11.553" v="2090" actId="1036"/>
          <ac:picMkLst>
            <pc:docMk/>
            <pc:sldMk cId="839488744" sldId="2547"/>
            <ac:picMk id="20" creationId="{A3296AFE-295F-FE72-F22B-5221340CFD49}"/>
          </ac:picMkLst>
        </pc:picChg>
        <pc:picChg chg="add mod">
          <ac:chgData name="Leo Labeis" userId="ac821178-b1a5-472c-982f-65eff8d42aa4" providerId="ADAL" clId="{FCA83184-74D7-5A4F-B983-F027D44CC3A0}" dt="2024-11-19T14:15:11.553" v="2090" actId="1036"/>
          <ac:picMkLst>
            <pc:docMk/>
            <pc:sldMk cId="839488744" sldId="2547"/>
            <ac:picMk id="21" creationId="{0D8F9688-F26D-F833-E464-ED9D8F9B9227}"/>
          </ac:picMkLst>
        </pc:picChg>
        <pc:cxnChg chg="add mod">
          <ac:chgData name="Leo Labeis" userId="ac821178-b1a5-472c-982f-65eff8d42aa4" providerId="ADAL" clId="{FCA83184-74D7-5A4F-B983-F027D44CC3A0}" dt="2024-11-19T14:15:11.553" v="2090" actId="1036"/>
          <ac:cxnSpMkLst>
            <pc:docMk/>
            <pc:sldMk cId="839488744" sldId="2547"/>
            <ac:cxnSpMk id="10" creationId="{F42D11C7-6D51-BC72-FA7D-CA4A737FB67A}"/>
          </ac:cxnSpMkLst>
        </pc:cxnChg>
        <pc:cxnChg chg="add mod">
          <ac:chgData name="Leo Labeis" userId="ac821178-b1a5-472c-982f-65eff8d42aa4" providerId="ADAL" clId="{FCA83184-74D7-5A4F-B983-F027D44CC3A0}" dt="2024-11-19T14:15:11.553" v="2090" actId="1036"/>
          <ac:cxnSpMkLst>
            <pc:docMk/>
            <pc:sldMk cId="839488744" sldId="2547"/>
            <ac:cxnSpMk id="13" creationId="{08A5B7C3-65AD-97E5-DC74-0CBF2FC15D22}"/>
          </ac:cxnSpMkLst>
        </pc:cxnChg>
      </pc:sldChg>
      <pc:sldChg chg="addSp modSp new mod">
        <pc:chgData name="Leo Labeis" userId="ac821178-b1a5-472c-982f-65eff8d42aa4" providerId="ADAL" clId="{FCA83184-74D7-5A4F-B983-F027D44CC3A0}" dt="2024-11-20T11:13:49.443" v="2441" actId="20577"/>
        <pc:sldMkLst>
          <pc:docMk/>
          <pc:sldMk cId="546694133" sldId="2548"/>
        </pc:sldMkLst>
        <pc:spChg chg="add mod">
          <ac:chgData name="Leo Labeis" userId="ac821178-b1a5-472c-982f-65eff8d42aa4" providerId="ADAL" clId="{FCA83184-74D7-5A4F-B983-F027D44CC3A0}" dt="2024-11-20T11:13:49.443" v="2441" actId="20577"/>
          <ac:spMkLst>
            <pc:docMk/>
            <pc:sldMk cId="546694133" sldId="2548"/>
            <ac:spMk id="2" creationId="{56956A12-B707-7322-D04F-F22A76DA07E8}"/>
          </ac:spMkLst>
        </pc:spChg>
        <pc:picChg chg="add mod">
          <ac:chgData name="Leo Labeis" userId="ac821178-b1a5-472c-982f-65eff8d42aa4" providerId="ADAL" clId="{FCA83184-74D7-5A4F-B983-F027D44CC3A0}" dt="2024-11-19T14:24:26.345" v="2355"/>
          <ac:picMkLst>
            <pc:docMk/>
            <pc:sldMk cId="546694133" sldId="2548"/>
            <ac:picMk id="3" creationId="{69F56BCF-3BD8-53B4-6427-D5012C4BAF9A}"/>
          </ac:picMkLst>
        </pc:picChg>
      </pc:sldChg>
    </pc:docChg>
  </pc:docChgLst>
  <pc:docChgLst>
    <pc:chgData name="Lionel Smith-Gordon" userId="8c614910-0745-443c-8a5a-0587eb633575" providerId="ADAL" clId="{D73E3C71-D1A5-4720-8541-7DA9911113D3}"/>
    <pc:docChg chg="undo redo custSel addSld delSld modSld sldOrd modSection">
      <pc:chgData name="Lionel Smith-Gordon" userId="8c614910-0745-443c-8a5a-0587eb633575" providerId="ADAL" clId="{D73E3C71-D1A5-4720-8541-7DA9911113D3}" dt="2023-12-15T17:16:47.188" v="10225" actId="6549"/>
      <pc:docMkLst>
        <pc:docMk/>
      </pc:docMkLst>
      <pc:sldChg chg="modSp mod ord">
        <pc:chgData name="Lionel Smith-Gordon" userId="8c614910-0745-443c-8a5a-0587eb633575" providerId="ADAL" clId="{D73E3C71-D1A5-4720-8541-7DA9911113D3}" dt="2023-12-15T16:44:43.227" v="7585" actId="6549"/>
        <pc:sldMkLst>
          <pc:docMk/>
          <pc:sldMk cId="3803311800" sldId="2530"/>
        </pc:sldMkLst>
        <pc:spChg chg="mod">
          <ac:chgData name="Lionel Smith-Gordon" userId="8c614910-0745-443c-8a5a-0587eb633575" providerId="ADAL" clId="{D73E3C71-D1A5-4720-8541-7DA9911113D3}" dt="2023-12-15T16:44:43.227" v="7585" actId="6549"/>
          <ac:spMkLst>
            <pc:docMk/>
            <pc:sldMk cId="3803311800" sldId="2530"/>
            <ac:spMk id="8" creationId="{E874F1BF-90E0-4F65-A7F2-3C20CDDC3332}"/>
          </ac:spMkLst>
        </pc:spChg>
      </pc:sldChg>
      <pc:sldChg chg="modSp mod">
        <pc:chgData name="Lionel Smith-Gordon" userId="8c614910-0745-443c-8a5a-0587eb633575" providerId="ADAL" clId="{D73E3C71-D1A5-4720-8541-7DA9911113D3}" dt="2023-12-15T16:45:08.266" v="7622" actId="20577"/>
        <pc:sldMkLst>
          <pc:docMk/>
          <pc:sldMk cId="1261749923" sldId="2535"/>
        </pc:sldMkLst>
        <pc:spChg chg="mod">
          <ac:chgData name="Lionel Smith-Gordon" userId="8c614910-0745-443c-8a5a-0587eb633575" providerId="ADAL" clId="{D73E3C71-D1A5-4720-8541-7DA9911113D3}" dt="2023-12-15T16:45:08.266" v="7622" actId="20577"/>
          <ac:spMkLst>
            <pc:docMk/>
            <pc:sldMk cId="1261749923" sldId="2535"/>
            <ac:spMk id="3" creationId="{56BE4BE0-1AD1-8091-76FB-A8DDE7A03CB4}"/>
          </ac:spMkLst>
        </pc:spChg>
      </pc:sldChg>
      <pc:sldChg chg="addSp delSp modSp mod ord">
        <pc:chgData name="Lionel Smith-Gordon" userId="8c614910-0745-443c-8a5a-0587eb633575" providerId="ADAL" clId="{D73E3C71-D1A5-4720-8541-7DA9911113D3}" dt="2023-12-15T17:14:02.428" v="9937"/>
        <pc:sldMkLst>
          <pc:docMk/>
          <pc:sldMk cId="3603651166" sldId="2536"/>
        </pc:sldMkLst>
        <pc:spChg chg="add del">
          <ac:chgData name="Lionel Smith-Gordon" userId="8c614910-0745-443c-8a5a-0587eb633575" providerId="ADAL" clId="{D73E3C71-D1A5-4720-8541-7DA9911113D3}" dt="2023-12-15T16:51:52.380" v="7805"/>
          <ac:spMkLst>
            <pc:docMk/>
            <pc:sldMk cId="3603651166" sldId="2536"/>
            <ac:spMk id="2" creationId="{D5AE641D-FB6B-FEC8-6AD1-971BA2ABE995}"/>
          </ac:spMkLst>
        </pc:spChg>
        <pc:spChg chg="add del">
          <ac:chgData name="Lionel Smith-Gordon" userId="8c614910-0745-443c-8a5a-0587eb633575" providerId="ADAL" clId="{D73E3C71-D1A5-4720-8541-7DA9911113D3}" dt="2023-12-15T16:53:22.416" v="7836"/>
          <ac:spMkLst>
            <pc:docMk/>
            <pc:sldMk cId="3603651166" sldId="2536"/>
            <ac:spMk id="4" creationId="{4979F5C9-A3A3-9DAF-3D3C-3E3DBF2FFF70}"/>
          </ac:spMkLst>
        </pc:spChg>
        <pc:spChg chg="mod">
          <ac:chgData name="Lionel Smith-Gordon" userId="8c614910-0745-443c-8a5a-0587eb633575" providerId="ADAL" clId="{D73E3C71-D1A5-4720-8541-7DA9911113D3}" dt="2023-12-15T16:53:59.379" v="7855" actId="20577"/>
          <ac:spMkLst>
            <pc:docMk/>
            <pc:sldMk cId="3603651166" sldId="2536"/>
            <ac:spMk id="8" creationId="{E874F1BF-90E0-4F65-A7F2-3C20CDDC3332}"/>
          </ac:spMkLst>
        </pc:spChg>
        <pc:spChg chg="mod">
          <ac:chgData name="Lionel Smith-Gordon" userId="8c614910-0745-443c-8a5a-0587eb633575" providerId="ADAL" clId="{D73E3C71-D1A5-4720-8541-7DA9911113D3}" dt="2023-12-15T16:56:13.684" v="7947" actId="20577"/>
          <ac:spMkLst>
            <pc:docMk/>
            <pc:sldMk cId="3603651166" sldId="2536"/>
            <ac:spMk id="25" creationId="{9A704461-1A86-E5AC-5047-C73BCA553FB2}"/>
          </ac:spMkLst>
        </pc:spChg>
      </pc:sldChg>
      <pc:sldChg chg="addSp delSp modSp mod">
        <pc:chgData name="Lionel Smith-Gordon" userId="8c614910-0745-443c-8a5a-0587eb633575" providerId="ADAL" clId="{D73E3C71-D1A5-4720-8541-7DA9911113D3}" dt="2023-12-15T16:57:27.218" v="7985" actId="20577"/>
        <pc:sldMkLst>
          <pc:docMk/>
          <pc:sldMk cId="572983757" sldId="2537"/>
        </pc:sldMkLst>
        <pc:spChg chg="add del mod">
          <ac:chgData name="Lionel Smith-Gordon" userId="8c614910-0745-443c-8a5a-0587eb633575" providerId="ADAL" clId="{D73E3C71-D1A5-4720-8541-7DA9911113D3}" dt="2023-12-15T16:05:35.334" v="5019" actId="478"/>
          <ac:spMkLst>
            <pc:docMk/>
            <pc:sldMk cId="572983757" sldId="2537"/>
            <ac:spMk id="2" creationId="{B64A7F3E-6B02-835D-D4EE-BA0931955446}"/>
          </ac:spMkLst>
        </pc:spChg>
        <pc:spChg chg="del">
          <ac:chgData name="Lionel Smith-Gordon" userId="8c614910-0745-443c-8a5a-0587eb633575" providerId="ADAL" clId="{D73E3C71-D1A5-4720-8541-7DA9911113D3}" dt="2023-12-15T15:38:29.101" v="3833" actId="478"/>
          <ac:spMkLst>
            <pc:docMk/>
            <pc:sldMk cId="572983757" sldId="2537"/>
            <ac:spMk id="4" creationId="{83699286-2CFE-F3DA-3940-A33D0B3B6E3A}"/>
          </ac:spMkLst>
        </pc:spChg>
        <pc:spChg chg="del">
          <ac:chgData name="Lionel Smith-Gordon" userId="8c614910-0745-443c-8a5a-0587eb633575" providerId="ADAL" clId="{D73E3C71-D1A5-4720-8541-7DA9911113D3}" dt="2023-12-15T15:38:30.316" v="3834" actId="478"/>
          <ac:spMkLst>
            <pc:docMk/>
            <pc:sldMk cId="572983757" sldId="2537"/>
            <ac:spMk id="5" creationId="{09850E31-3D05-6D63-0741-C09421D8832A}"/>
          </ac:spMkLst>
        </pc:spChg>
        <pc:spChg chg="mod">
          <ac:chgData name="Lionel Smith-Gordon" userId="8c614910-0745-443c-8a5a-0587eb633575" providerId="ADAL" clId="{D73E3C71-D1A5-4720-8541-7DA9911113D3}" dt="2023-12-15T16:57:27.218" v="7985" actId="20577"/>
          <ac:spMkLst>
            <pc:docMk/>
            <pc:sldMk cId="572983757" sldId="2537"/>
            <ac:spMk id="8" creationId="{E874F1BF-90E0-4F65-A7F2-3C20CDDC3332}"/>
          </ac:spMkLst>
        </pc:spChg>
        <pc:spChg chg="del mod">
          <ac:chgData name="Lionel Smith-Gordon" userId="8c614910-0745-443c-8a5a-0587eb633575" providerId="ADAL" clId="{D73E3C71-D1A5-4720-8541-7DA9911113D3}" dt="2023-12-15T16:05:40.604" v="5020" actId="478"/>
          <ac:spMkLst>
            <pc:docMk/>
            <pc:sldMk cId="572983757" sldId="2537"/>
            <ac:spMk id="9" creationId="{E4B545AD-FF44-8ED4-C91F-3DF292B568E8}"/>
          </ac:spMkLst>
        </pc:spChg>
        <pc:spChg chg="mod">
          <ac:chgData name="Lionel Smith-Gordon" userId="8c614910-0745-443c-8a5a-0587eb633575" providerId="ADAL" clId="{D73E3C71-D1A5-4720-8541-7DA9911113D3}" dt="2023-12-15T16:44:22.626" v="7552" actId="108"/>
          <ac:spMkLst>
            <pc:docMk/>
            <pc:sldMk cId="572983757" sldId="2537"/>
            <ac:spMk id="25" creationId="{9A704461-1A86-E5AC-5047-C73BCA553FB2}"/>
          </ac:spMkLst>
        </pc:spChg>
        <pc:picChg chg="add mod">
          <ac:chgData name="Lionel Smith-Gordon" userId="8c614910-0745-443c-8a5a-0587eb633575" providerId="ADAL" clId="{D73E3C71-D1A5-4720-8541-7DA9911113D3}" dt="2023-12-15T16:44:10.321" v="7549" actId="1076"/>
          <ac:picMkLst>
            <pc:docMk/>
            <pc:sldMk cId="572983757" sldId="2537"/>
            <ac:picMk id="16" creationId="{63C8629D-D278-4F91-E981-F1D8B7EF87B1}"/>
          </ac:picMkLst>
        </pc:picChg>
        <pc:cxnChg chg="add del mod">
          <ac:chgData name="Lionel Smith-Gordon" userId="8c614910-0745-443c-8a5a-0587eb633575" providerId="ADAL" clId="{D73E3C71-D1A5-4720-8541-7DA9911113D3}" dt="2023-12-15T16:05:43.549" v="5021" actId="478"/>
          <ac:cxnSpMkLst>
            <pc:docMk/>
            <pc:sldMk cId="572983757" sldId="2537"/>
            <ac:cxnSpMk id="7" creationId="{5A151F4A-D17A-80BA-937E-7417AA6E8CB5}"/>
          </ac:cxnSpMkLst>
        </pc:cxnChg>
        <pc:cxnChg chg="add del mod">
          <ac:chgData name="Lionel Smith-Gordon" userId="8c614910-0745-443c-8a5a-0587eb633575" providerId="ADAL" clId="{D73E3C71-D1A5-4720-8541-7DA9911113D3}" dt="2023-12-15T16:05:43.549" v="5021" actId="478"/>
          <ac:cxnSpMkLst>
            <pc:docMk/>
            <pc:sldMk cId="572983757" sldId="2537"/>
            <ac:cxnSpMk id="10" creationId="{E6A876C0-5A0C-E7E3-9BDC-A28071BC88D7}"/>
          </ac:cxnSpMkLst>
        </pc:cxnChg>
      </pc:sldChg>
      <pc:sldChg chg="new del">
        <pc:chgData name="Lionel Smith-Gordon" userId="8c614910-0745-443c-8a5a-0587eb633575" providerId="ADAL" clId="{D73E3C71-D1A5-4720-8541-7DA9911113D3}" dt="2023-12-15T14:48:39.760" v="2986" actId="47"/>
        <pc:sldMkLst>
          <pc:docMk/>
          <pc:sldMk cId="4089803889" sldId="2538"/>
        </pc:sldMkLst>
      </pc:sldChg>
      <pc:sldChg chg="addSp delSp modSp add mod">
        <pc:chgData name="Lionel Smith-Gordon" userId="8c614910-0745-443c-8a5a-0587eb633575" providerId="ADAL" clId="{D73E3C71-D1A5-4720-8541-7DA9911113D3}" dt="2023-12-15T16:14:03.825" v="5312" actId="108"/>
        <pc:sldMkLst>
          <pc:docMk/>
          <pc:sldMk cId="504720971" sldId="2539"/>
        </pc:sldMkLst>
        <pc:spChg chg="del">
          <ac:chgData name="Lionel Smith-Gordon" userId="8c614910-0745-443c-8a5a-0587eb633575" providerId="ADAL" clId="{D73E3C71-D1A5-4720-8541-7DA9911113D3}" dt="2023-12-15T10:40:19.738" v="7" actId="478"/>
          <ac:spMkLst>
            <pc:docMk/>
            <pc:sldMk cId="504720971" sldId="2539"/>
            <ac:spMk id="4" creationId="{83699286-2CFE-F3DA-3940-A33D0B3B6E3A}"/>
          </ac:spMkLst>
        </pc:spChg>
        <pc:spChg chg="del">
          <ac:chgData name="Lionel Smith-Gordon" userId="8c614910-0745-443c-8a5a-0587eb633575" providerId="ADAL" clId="{D73E3C71-D1A5-4720-8541-7DA9911113D3}" dt="2023-12-15T10:40:15.753" v="6" actId="478"/>
          <ac:spMkLst>
            <pc:docMk/>
            <pc:sldMk cId="504720971" sldId="2539"/>
            <ac:spMk id="5" creationId="{09850E31-3D05-6D63-0741-C09421D8832A}"/>
          </ac:spMkLst>
        </pc:spChg>
        <pc:spChg chg="mod">
          <ac:chgData name="Lionel Smith-Gordon" userId="8c614910-0745-443c-8a5a-0587eb633575" providerId="ADAL" clId="{D73E3C71-D1A5-4720-8541-7DA9911113D3}" dt="2023-12-15T11:09:28.657" v="1166" actId="20577"/>
          <ac:spMkLst>
            <pc:docMk/>
            <pc:sldMk cId="504720971" sldId="2539"/>
            <ac:spMk id="8" creationId="{E874F1BF-90E0-4F65-A7F2-3C20CDDC3332}"/>
          </ac:spMkLst>
        </pc:spChg>
        <pc:spChg chg="del">
          <ac:chgData name="Lionel Smith-Gordon" userId="8c614910-0745-443c-8a5a-0587eb633575" providerId="ADAL" clId="{D73E3C71-D1A5-4720-8541-7DA9911113D3}" dt="2023-12-15T10:40:14.306" v="5" actId="478"/>
          <ac:spMkLst>
            <pc:docMk/>
            <pc:sldMk cId="504720971" sldId="2539"/>
            <ac:spMk id="9" creationId="{E4B545AD-FF44-8ED4-C91F-3DF292B568E8}"/>
          </ac:spMkLst>
        </pc:spChg>
        <pc:spChg chg="mod">
          <ac:chgData name="Lionel Smith-Gordon" userId="8c614910-0745-443c-8a5a-0587eb633575" providerId="ADAL" clId="{D73E3C71-D1A5-4720-8541-7DA9911113D3}" dt="2023-12-15T16:14:03.825" v="5312" actId="108"/>
          <ac:spMkLst>
            <pc:docMk/>
            <pc:sldMk cId="504720971" sldId="2539"/>
            <ac:spMk id="25" creationId="{9A704461-1A86-E5AC-5047-C73BCA553FB2}"/>
          </ac:spMkLst>
        </pc:spChg>
        <pc:picChg chg="add del mod">
          <ac:chgData name="Lionel Smith-Gordon" userId="8c614910-0745-443c-8a5a-0587eb633575" providerId="ADAL" clId="{D73E3C71-D1A5-4720-8541-7DA9911113D3}" dt="2023-12-15T10:51:36.201" v="83" actId="478"/>
          <ac:picMkLst>
            <pc:docMk/>
            <pc:sldMk cId="504720971" sldId="2539"/>
            <ac:picMk id="6" creationId="{FCBF4DB9-5F9C-29B4-6844-38BE68720080}"/>
          </ac:picMkLst>
        </pc:picChg>
        <pc:picChg chg="add mod modCrop">
          <ac:chgData name="Lionel Smith-Gordon" userId="8c614910-0745-443c-8a5a-0587eb633575" providerId="ADAL" clId="{D73E3C71-D1A5-4720-8541-7DA9911113D3}" dt="2023-12-15T11:05:30" v="1107" actId="1076"/>
          <ac:picMkLst>
            <pc:docMk/>
            <pc:sldMk cId="504720971" sldId="2539"/>
            <ac:picMk id="10" creationId="{1343405F-C794-FBD6-1241-A32627F1A374}"/>
          </ac:picMkLst>
        </pc:picChg>
      </pc:sldChg>
      <pc:sldChg chg="addSp delSp modSp add mod">
        <pc:chgData name="Lionel Smith-Gordon" userId="8c614910-0745-443c-8a5a-0587eb633575" providerId="ADAL" clId="{D73E3C71-D1A5-4720-8541-7DA9911113D3}" dt="2023-12-15T17:14:19.236" v="9938" actId="20577"/>
        <pc:sldMkLst>
          <pc:docMk/>
          <pc:sldMk cId="2656300602" sldId="2540"/>
        </pc:sldMkLst>
        <pc:spChg chg="add mod">
          <ac:chgData name="Lionel Smith-Gordon" userId="8c614910-0745-443c-8a5a-0587eb633575" providerId="ADAL" clId="{D73E3C71-D1A5-4720-8541-7DA9911113D3}" dt="2023-12-15T14:48:02.650" v="2982" actId="208"/>
          <ac:spMkLst>
            <pc:docMk/>
            <pc:sldMk cId="2656300602" sldId="2540"/>
            <ac:spMk id="5" creationId="{2DE5AC0E-4551-7FD5-A596-E9CE5FA74F60}"/>
          </ac:spMkLst>
        </pc:spChg>
        <pc:spChg chg="add del mod">
          <ac:chgData name="Lionel Smith-Gordon" userId="8c614910-0745-443c-8a5a-0587eb633575" providerId="ADAL" clId="{D73E3C71-D1A5-4720-8541-7DA9911113D3}" dt="2023-12-15T14:48:19.539" v="2985" actId="478"/>
          <ac:spMkLst>
            <pc:docMk/>
            <pc:sldMk cId="2656300602" sldId="2540"/>
            <ac:spMk id="6" creationId="{E9E09A47-C034-6EF0-4DD9-90873987CC71}"/>
          </ac:spMkLst>
        </pc:spChg>
        <pc:spChg chg="mod">
          <ac:chgData name="Lionel Smith-Gordon" userId="8c614910-0745-443c-8a5a-0587eb633575" providerId="ADAL" clId="{D73E3C71-D1A5-4720-8541-7DA9911113D3}" dt="2023-12-15T11:18:55.080" v="1225" actId="20577"/>
          <ac:spMkLst>
            <pc:docMk/>
            <pc:sldMk cId="2656300602" sldId="2540"/>
            <ac:spMk id="8" creationId="{E874F1BF-90E0-4F65-A7F2-3C20CDDC3332}"/>
          </ac:spMkLst>
        </pc:spChg>
        <pc:spChg chg="mod">
          <ac:chgData name="Lionel Smith-Gordon" userId="8c614910-0745-443c-8a5a-0587eb633575" providerId="ADAL" clId="{D73E3C71-D1A5-4720-8541-7DA9911113D3}" dt="2023-12-15T17:14:19.236" v="9938" actId="20577"/>
          <ac:spMkLst>
            <pc:docMk/>
            <pc:sldMk cId="2656300602" sldId="2540"/>
            <ac:spMk id="25" creationId="{9A704461-1A86-E5AC-5047-C73BCA553FB2}"/>
          </ac:spMkLst>
        </pc:spChg>
        <pc:picChg chg="add mod">
          <ac:chgData name="Lionel Smith-Gordon" userId="8c614910-0745-443c-8a5a-0587eb633575" providerId="ADAL" clId="{D73E3C71-D1A5-4720-8541-7DA9911113D3}" dt="2023-12-15T14:46:45.264" v="2968" actId="14100"/>
          <ac:picMkLst>
            <pc:docMk/>
            <pc:sldMk cId="2656300602" sldId="2540"/>
            <ac:picMk id="4" creationId="{12D77042-DCE0-4542-288C-E86C2706D78E}"/>
          </ac:picMkLst>
        </pc:picChg>
        <pc:picChg chg="del mod">
          <ac:chgData name="Lionel Smith-Gordon" userId="8c614910-0745-443c-8a5a-0587eb633575" providerId="ADAL" clId="{D73E3C71-D1A5-4720-8541-7DA9911113D3}" dt="2023-12-15T11:27:31.744" v="1524" actId="478"/>
          <ac:picMkLst>
            <pc:docMk/>
            <pc:sldMk cId="2656300602" sldId="2540"/>
            <ac:picMk id="10" creationId="{1343405F-C794-FBD6-1241-A32627F1A374}"/>
          </ac:picMkLst>
        </pc:picChg>
      </pc:sldChg>
      <pc:sldChg chg="delSp modSp add del mod">
        <pc:chgData name="Lionel Smith-Gordon" userId="8c614910-0745-443c-8a5a-0587eb633575" providerId="ADAL" clId="{D73E3C71-D1A5-4720-8541-7DA9911113D3}" dt="2023-12-15T15:54:17.695" v="5017" actId="47"/>
        <pc:sldMkLst>
          <pc:docMk/>
          <pc:sldMk cId="1169641796" sldId="2541"/>
        </pc:sldMkLst>
        <pc:spChg chg="mod">
          <ac:chgData name="Lionel Smith-Gordon" userId="8c614910-0745-443c-8a5a-0587eb633575" providerId="ADAL" clId="{D73E3C71-D1A5-4720-8541-7DA9911113D3}" dt="2023-12-15T14:48:58.651" v="3010" actId="20577"/>
          <ac:spMkLst>
            <pc:docMk/>
            <pc:sldMk cId="1169641796" sldId="2541"/>
            <ac:spMk id="8" creationId="{E874F1BF-90E0-4F65-A7F2-3C20CDDC3332}"/>
          </ac:spMkLst>
        </pc:spChg>
        <pc:spChg chg="mod">
          <ac:chgData name="Lionel Smith-Gordon" userId="8c614910-0745-443c-8a5a-0587eb633575" providerId="ADAL" clId="{D73E3C71-D1A5-4720-8541-7DA9911113D3}" dt="2023-12-15T14:49:59.357" v="3137" actId="108"/>
          <ac:spMkLst>
            <pc:docMk/>
            <pc:sldMk cId="1169641796" sldId="2541"/>
            <ac:spMk id="25" creationId="{9A704461-1A86-E5AC-5047-C73BCA553FB2}"/>
          </ac:spMkLst>
        </pc:spChg>
        <pc:picChg chg="del">
          <ac:chgData name="Lionel Smith-Gordon" userId="8c614910-0745-443c-8a5a-0587eb633575" providerId="ADAL" clId="{D73E3C71-D1A5-4720-8541-7DA9911113D3}" dt="2023-12-15T14:49:24.389" v="3037" actId="478"/>
          <ac:picMkLst>
            <pc:docMk/>
            <pc:sldMk cId="1169641796" sldId="2541"/>
            <ac:picMk id="4" creationId="{12D77042-DCE0-4542-288C-E86C2706D78E}"/>
          </ac:picMkLst>
        </pc:picChg>
      </pc:sldChg>
      <pc:sldChg chg="modSp add mod">
        <pc:chgData name="Lionel Smith-Gordon" userId="8c614910-0745-443c-8a5a-0587eb633575" providerId="ADAL" clId="{D73E3C71-D1A5-4720-8541-7DA9911113D3}" dt="2023-12-15T16:14:37.971" v="5410" actId="20577"/>
        <pc:sldMkLst>
          <pc:docMk/>
          <pc:sldMk cId="3238482533" sldId="2541"/>
        </pc:sldMkLst>
        <pc:spChg chg="mod">
          <ac:chgData name="Lionel Smith-Gordon" userId="8c614910-0745-443c-8a5a-0587eb633575" providerId="ADAL" clId="{D73E3C71-D1A5-4720-8541-7DA9911113D3}" dt="2023-12-15T16:14:37.971" v="5410" actId="20577"/>
          <ac:spMkLst>
            <pc:docMk/>
            <pc:sldMk cId="3238482533" sldId="2541"/>
            <ac:spMk id="25" creationId="{9A704461-1A86-E5AC-5047-C73BCA553FB2}"/>
          </ac:spMkLst>
        </pc:spChg>
      </pc:sldChg>
      <pc:sldChg chg="addSp modSp add mod">
        <pc:chgData name="Lionel Smith-Gordon" userId="8c614910-0745-443c-8a5a-0587eb633575" providerId="ADAL" clId="{D73E3C71-D1A5-4720-8541-7DA9911113D3}" dt="2023-12-15T17:16:47.188" v="10225" actId="6549"/>
        <pc:sldMkLst>
          <pc:docMk/>
          <pc:sldMk cId="1146132744" sldId="2542"/>
        </pc:sldMkLst>
        <pc:spChg chg="add mod">
          <ac:chgData name="Lionel Smith-Gordon" userId="8c614910-0745-443c-8a5a-0587eb633575" providerId="ADAL" clId="{D73E3C71-D1A5-4720-8541-7DA9911113D3}" dt="2023-12-15T17:12:43.100" v="9889" actId="20577"/>
          <ac:spMkLst>
            <pc:docMk/>
            <pc:sldMk cId="1146132744" sldId="2542"/>
            <ac:spMk id="2" creationId="{08DCB39F-4A86-9FA2-3B82-6109189AFC8B}"/>
          </ac:spMkLst>
        </pc:spChg>
        <pc:spChg chg="add mod">
          <ac:chgData name="Lionel Smith-Gordon" userId="8c614910-0745-443c-8a5a-0587eb633575" providerId="ADAL" clId="{D73E3C71-D1A5-4720-8541-7DA9911113D3}" dt="2023-12-15T17:13:35.165" v="9911" actId="14100"/>
          <ac:spMkLst>
            <pc:docMk/>
            <pc:sldMk cId="1146132744" sldId="2542"/>
            <ac:spMk id="4" creationId="{92D8A341-9E2D-6C42-23FA-E75CF474A39C}"/>
          </ac:spMkLst>
        </pc:spChg>
        <pc:spChg chg="add mod">
          <ac:chgData name="Lionel Smith-Gordon" userId="8c614910-0745-443c-8a5a-0587eb633575" providerId="ADAL" clId="{D73E3C71-D1A5-4720-8541-7DA9911113D3}" dt="2023-12-15T17:13:57.112" v="9935" actId="20577"/>
          <ac:spMkLst>
            <pc:docMk/>
            <pc:sldMk cId="1146132744" sldId="2542"/>
            <ac:spMk id="5" creationId="{8C24A1D7-9F70-807D-11FC-E069E3B53E50}"/>
          </ac:spMkLst>
        </pc:spChg>
        <pc:spChg chg="add mod">
          <ac:chgData name="Lionel Smith-Gordon" userId="8c614910-0745-443c-8a5a-0587eb633575" providerId="ADAL" clId="{D73E3C71-D1A5-4720-8541-7DA9911113D3}" dt="2023-12-15T17:16:47.188" v="10225" actId="6549"/>
          <ac:spMkLst>
            <pc:docMk/>
            <pc:sldMk cId="1146132744" sldId="2542"/>
            <ac:spMk id="6" creationId="{B51D51FF-4C03-6A93-E1C1-A77F7EE63C08}"/>
          </ac:spMkLst>
        </pc:spChg>
        <pc:spChg chg="mod">
          <ac:chgData name="Lionel Smith-Gordon" userId="8c614910-0745-443c-8a5a-0587eb633575" providerId="ADAL" clId="{D73E3C71-D1A5-4720-8541-7DA9911113D3}" dt="2023-12-15T16:56:46.212" v="7965" actId="20577"/>
          <ac:spMkLst>
            <pc:docMk/>
            <pc:sldMk cId="1146132744" sldId="2542"/>
            <ac:spMk id="8" creationId="{E874F1BF-90E0-4F65-A7F2-3C20CDDC3332}"/>
          </ac:spMkLst>
        </pc:spChg>
        <pc:spChg chg="mod">
          <ac:chgData name="Lionel Smith-Gordon" userId="8c614910-0745-443c-8a5a-0587eb633575" providerId="ADAL" clId="{D73E3C71-D1A5-4720-8541-7DA9911113D3}" dt="2023-12-15T17:15:44.901" v="9994" actId="114"/>
          <ac:spMkLst>
            <pc:docMk/>
            <pc:sldMk cId="1146132744" sldId="2542"/>
            <ac:spMk id="25" creationId="{9A704461-1A86-E5AC-5047-C73BCA553F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DB22-5ACF-4981-8141-317ADDAB586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0FD3-136D-450B-A193-8042A1180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2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E0FD3-136D-450B-A193-8042A1180F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E0FD3-136D-450B-A193-8042A1180F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6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rex.com/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oddo.eu/#!home/fr" TargetMode="External"/><Relationship Id="rId11" Type="http://schemas.openxmlformats.org/officeDocument/2006/relationships/image" Target="../media/image15.emf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company-beta/165073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twitter.com/Murex_Group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58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37756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spc="-5">
                <a:solidFill>
                  <a:srgbClr val="000000"/>
                </a:solidFill>
              </a:rPr>
              <a:t>Copyright </a:t>
            </a:r>
            <a:r>
              <a:rPr sz="1100">
                <a:solidFill>
                  <a:srgbClr val="000000"/>
                </a:solidFill>
              </a:rPr>
              <a:t>© 2022 </a:t>
            </a:r>
            <a:r>
              <a:rPr sz="1100" spc="-5">
                <a:solidFill>
                  <a:srgbClr val="000000"/>
                </a:solidFill>
              </a:rPr>
              <a:t>by International Swaps </a:t>
            </a:r>
            <a:r>
              <a:rPr sz="1100">
                <a:solidFill>
                  <a:srgbClr val="000000"/>
                </a:solidFill>
              </a:rPr>
              <a:t>and Derivatives </a:t>
            </a:r>
            <a:r>
              <a:rPr sz="1100" spc="-5">
                <a:solidFill>
                  <a:srgbClr val="000000"/>
                </a:solidFill>
              </a:rPr>
              <a:t>Association,</a:t>
            </a:r>
            <a:r>
              <a:rPr sz="1100" spc="-70">
                <a:solidFill>
                  <a:srgbClr val="000000"/>
                </a:solidFill>
              </a:rPr>
              <a:t> </a:t>
            </a:r>
            <a:r>
              <a:rPr sz="1100" spc="-5">
                <a:solidFill>
                  <a:srgbClr val="000000"/>
                </a:solidFill>
              </a:rPr>
              <a:t>Inc.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5392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pag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4E5E8034-D69B-0B42-8930-AED67E088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852" y="1354647"/>
            <a:ext cx="10653822" cy="5109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Body copy single column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D3E699B-B4EB-C045-BF78-11F6B2F3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251928"/>
            <a:ext cx="8586115" cy="8711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 b="1" i="0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0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pag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4E5E8034-D69B-0B42-8930-AED67E088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852" y="1354647"/>
            <a:ext cx="10653822" cy="5109948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Body copy 2 column text box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2 column text box</a:t>
            </a:r>
          </a:p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EB3B659-F213-9E40-80D8-1BEE1825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251927"/>
            <a:ext cx="8335926" cy="8711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 b="1" i="0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6446-9B18-D249-8B31-5178C393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61B87-367A-B445-940A-3B19675C662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8572" y="819103"/>
            <a:ext cx="6153027" cy="735386"/>
          </a:xfrm>
        </p:spPr>
        <p:txBody>
          <a:bodyPr lIns="90000" anchor="b">
            <a:noAutofit/>
          </a:bodyPr>
          <a:lstStyle>
            <a:lvl1pPr>
              <a:defRPr sz="4236" b="1" i="0">
                <a:solidFill>
                  <a:schemeClr val="accent2"/>
                </a:solidFill>
                <a:latin typeface="Avenir Next Demi Bold" panose="00000000000000000000" pitchFamily="34" charset="0"/>
              </a:defRPr>
            </a:lvl1pPr>
          </a:lstStyle>
          <a:p>
            <a:pPr lvl="0"/>
            <a:r>
              <a:rPr lang="en-GB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9989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EB0FD-076A-4647-944D-142F896E6C18}"/>
              </a:ext>
            </a:extLst>
          </p:cNvPr>
          <p:cNvSpPr/>
          <p:nvPr userDrawn="1"/>
        </p:nvSpPr>
        <p:spPr>
          <a:xfrm>
            <a:off x="-11194" y="-7272"/>
            <a:ext cx="12192000" cy="69104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9000">
                <a:srgbClr val="E2E6ED"/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necteur droit 30">
            <a:extLst>
              <a:ext uri="{FF2B5EF4-FFF2-40B4-BE49-F238E27FC236}">
                <a16:creationId xmlns:a16="http://schemas.microsoft.com/office/drawing/2014/main" id="{AF06B3A3-BCBF-714F-ACCA-41C5513C2123}"/>
              </a:ext>
            </a:extLst>
          </p:cNvPr>
          <p:cNvCxnSpPr>
            <a:cxnSpLocks/>
          </p:cNvCxnSpPr>
          <p:nvPr/>
        </p:nvCxnSpPr>
        <p:spPr>
          <a:xfrm>
            <a:off x="1771650" y="-21535"/>
            <a:ext cx="0" cy="474593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20">
            <a:extLst>
              <a:ext uri="{FF2B5EF4-FFF2-40B4-BE49-F238E27FC236}">
                <a16:creationId xmlns:a16="http://schemas.microsoft.com/office/drawing/2014/main" id="{E71B0EB8-9EAC-E849-A2F6-52CCFE879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6435725"/>
            <a:ext cx="1065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9" tIns="0" rIns="35979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Murex S.A.S., 2022.  All Rights Reserved.</a:t>
            </a:r>
          </a:p>
        </p:txBody>
      </p:sp>
      <p:cxnSp>
        <p:nvCxnSpPr>
          <p:cNvPr id="17" name="Connecteur droit 30">
            <a:extLst>
              <a:ext uri="{FF2B5EF4-FFF2-40B4-BE49-F238E27FC236}">
                <a16:creationId xmlns:a16="http://schemas.microsoft.com/office/drawing/2014/main" id="{C8C3469F-C14C-FE45-B52B-BCA2A8FCF53D}"/>
              </a:ext>
            </a:extLst>
          </p:cNvPr>
          <p:cNvCxnSpPr>
            <a:cxnSpLocks/>
          </p:cNvCxnSpPr>
          <p:nvPr userDrawn="1"/>
        </p:nvCxnSpPr>
        <p:spPr>
          <a:xfrm>
            <a:off x="1771650" y="5334000"/>
            <a:ext cx="0" cy="156921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CA25FAB1-5B10-45BE-8444-08FF7ED93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35" y="1366726"/>
            <a:ext cx="5552564" cy="5232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lang="fr-FR" sz="3400" spc="100" dirty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" name="Espace réservé du texte 28">
            <a:extLst>
              <a:ext uri="{FF2B5EF4-FFF2-40B4-BE49-F238E27FC236}">
                <a16:creationId xmlns:a16="http://schemas.microsoft.com/office/drawing/2014/main" id="{1504334B-4CB4-410D-AD97-BD786312B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6035" y="2025599"/>
            <a:ext cx="3373023" cy="3854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0881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marL="0" indent="0" algn="r" defTabSz="10881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cap="none" spc="8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0" indent="0" algn="r" defTabSz="10881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cap="none" spc="8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0" indent="0" algn="r" defTabSz="10881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cap="none" spc="8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0" indent="0" algn="r" defTabSz="10881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cap="none" spc="8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35B0CC-A3C7-42CE-9DE4-7B7C00263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3" y="2456517"/>
            <a:ext cx="1314488" cy="5040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E19092A-2336-4033-976B-758C966A6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5" y="991533"/>
            <a:ext cx="12195727" cy="81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33D983-E669-4743-9811-D95091FCD518}"/>
              </a:ext>
            </a:extLst>
          </p:cNvPr>
          <p:cNvSpPr/>
          <p:nvPr userDrawn="1"/>
        </p:nvSpPr>
        <p:spPr>
          <a:xfrm>
            <a:off x="6089744" y="0"/>
            <a:ext cx="6102255" cy="6868509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DF03E197-3986-496F-B344-124A4A53DF02}"/>
              </a:ext>
            </a:extLst>
          </p:cNvPr>
          <p:cNvSpPr/>
          <p:nvPr userDrawn="1"/>
        </p:nvSpPr>
        <p:spPr>
          <a:xfrm>
            <a:off x="5207355" y="1161559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EFF8D4F-12F9-4A28-B562-B42C86ABE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1383838"/>
            <a:ext cx="318300" cy="318300"/>
          </a:xfrm>
          <a:prstGeom prst="rect">
            <a:avLst/>
          </a:prstGeo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1E1AFDA-08D8-4532-9443-3B60BCA7D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248" y="1358572"/>
            <a:ext cx="4568081" cy="334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826F-CD0F-4372-BD7C-E6656CFB0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506" y="3077205"/>
            <a:ext cx="2816225" cy="70359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Rectangle : coins arrondis 6">
            <a:extLst>
              <a:ext uri="{FF2B5EF4-FFF2-40B4-BE49-F238E27FC236}">
                <a16:creationId xmlns:a16="http://schemas.microsoft.com/office/drawing/2014/main" id="{DC27437E-4837-422A-8103-0120971E3AF6}"/>
              </a:ext>
            </a:extLst>
          </p:cNvPr>
          <p:cNvSpPr/>
          <p:nvPr userDrawn="1"/>
        </p:nvSpPr>
        <p:spPr>
          <a:xfrm>
            <a:off x="5207355" y="3140173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B4F71E3-B36E-43C3-B906-19959ABC0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3362452"/>
            <a:ext cx="318300" cy="318300"/>
          </a:xfrm>
          <a:prstGeom prst="rect">
            <a:avLst/>
          </a:prstGeom>
        </p:spPr>
      </p:pic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336C1EC2-5465-4225-834A-54A5470D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248" y="3354468"/>
            <a:ext cx="4568081" cy="3342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Rectangle : coins arrondis 6">
            <a:extLst>
              <a:ext uri="{FF2B5EF4-FFF2-40B4-BE49-F238E27FC236}">
                <a16:creationId xmlns:a16="http://schemas.microsoft.com/office/drawing/2014/main" id="{E2DDE219-138F-4A82-AC7A-D9A673D2450D}"/>
              </a:ext>
            </a:extLst>
          </p:cNvPr>
          <p:cNvSpPr/>
          <p:nvPr userDrawn="1"/>
        </p:nvSpPr>
        <p:spPr>
          <a:xfrm>
            <a:off x="5207355" y="5118786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493F79CD-CD09-44D6-9C0F-7ABDB374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5341065"/>
            <a:ext cx="318300" cy="318300"/>
          </a:xfrm>
          <a:prstGeom prst="rect">
            <a:avLst/>
          </a:prstGeom>
        </p:spPr>
      </p:pic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8A170032-759E-49AE-B44A-43F59C4309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248" y="5322163"/>
            <a:ext cx="4568081" cy="3561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ZoneTexte 20">
            <a:extLst>
              <a:ext uri="{FF2B5EF4-FFF2-40B4-BE49-F238E27FC236}">
                <a16:creationId xmlns:a16="http://schemas.microsoft.com/office/drawing/2014/main" id="{C7D56888-98E9-45AD-B464-4B6E7D30FA45}"/>
              </a:ext>
            </a:extLst>
          </p:cNvPr>
          <p:cNvSpPr txBox="1"/>
          <p:nvPr userDrawn="1"/>
        </p:nvSpPr>
        <p:spPr>
          <a:xfrm>
            <a:off x="8215676" y="6633123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bg1"/>
                </a:solidFill>
              </a:rPr>
              <a:t>© Murex S.A.S., 2022.  All Rights Reserved.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AE07C2-85D0-41EF-B5AF-1269E68F0E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" y="458170"/>
            <a:ext cx="137082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33D983-E669-4743-9811-D95091FCD518}"/>
              </a:ext>
            </a:extLst>
          </p:cNvPr>
          <p:cNvSpPr/>
          <p:nvPr userDrawn="1"/>
        </p:nvSpPr>
        <p:spPr>
          <a:xfrm>
            <a:off x="6089744" y="0"/>
            <a:ext cx="6102255" cy="6868509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DF03E197-3986-496F-B344-124A4A53DF02}"/>
              </a:ext>
            </a:extLst>
          </p:cNvPr>
          <p:cNvSpPr/>
          <p:nvPr userDrawn="1"/>
        </p:nvSpPr>
        <p:spPr>
          <a:xfrm>
            <a:off x="5207355" y="585118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EFF8D4F-12F9-4A28-B562-B42C86ABE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807397"/>
            <a:ext cx="318300" cy="318300"/>
          </a:xfrm>
          <a:prstGeom prst="rect">
            <a:avLst/>
          </a:prstGeo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1E1AFDA-08D8-4532-9443-3B60BCA7D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248" y="782593"/>
            <a:ext cx="4568081" cy="3491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826F-CD0F-4372-BD7C-E6656CFB0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506" y="3077205"/>
            <a:ext cx="2816225" cy="70359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Rectangle : coins arrondis 6">
            <a:extLst>
              <a:ext uri="{FF2B5EF4-FFF2-40B4-BE49-F238E27FC236}">
                <a16:creationId xmlns:a16="http://schemas.microsoft.com/office/drawing/2014/main" id="{DC27437E-4837-422A-8103-0120971E3AF6}"/>
              </a:ext>
            </a:extLst>
          </p:cNvPr>
          <p:cNvSpPr/>
          <p:nvPr userDrawn="1"/>
        </p:nvSpPr>
        <p:spPr>
          <a:xfrm>
            <a:off x="5207355" y="2236285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B4F71E3-B36E-43C3-B906-19959ABC0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2458564"/>
            <a:ext cx="318300" cy="318300"/>
          </a:xfrm>
          <a:prstGeom prst="rect">
            <a:avLst/>
          </a:prstGeom>
        </p:spPr>
      </p:pic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336C1EC2-5465-4225-834A-54A5470D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248" y="2434447"/>
            <a:ext cx="4568081" cy="3424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Rectangle : coins arrondis 6">
            <a:extLst>
              <a:ext uri="{FF2B5EF4-FFF2-40B4-BE49-F238E27FC236}">
                <a16:creationId xmlns:a16="http://schemas.microsoft.com/office/drawing/2014/main" id="{E2DDE219-138F-4A82-AC7A-D9A673D2450D}"/>
              </a:ext>
            </a:extLst>
          </p:cNvPr>
          <p:cNvSpPr/>
          <p:nvPr userDrawn="1"/>
        </p:nvSpPr>
        <p:spPr>
          <a:xfrm>
            <a:off x="5207355" y="3887452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493F79CD-CD09-44D6-9C0F-7ABDB374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4109731"/>
            <a:ext cx="318300" cy="318300"/>
          </a:xfrm>
          <a:prstGeom prst="rect">
            <a:avLst/>
          </a:prstGeom>
        </p:spPr>
      </p:pic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8A170032-759E-49AE-B44A-43F59C4309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248" y="4095652"/>
            <a:ext cx="4568081" cy="333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Rectangle : coins arrondis 6">
            <a:extLst>
              <a:ext uri="{FF2B5EF4-FFF2-40B4-BE49-F238E27FC236}">
                <a16:creationId xmlns:a16="http://schemas.microsoft.com/office/drawing/2014/main" id="{50C73E69-654A-4AEB-BDEE-754E7E548311}"/>
              </a:ext>
            </a:extLst>
          </p:cNvPr>
          <p:cNvSpPr/>
          <p:nvPr userDrawn="1"/>
        </p:nvSpPr>
        <p:spPr>
          <a:xfrm>
            <a:off x="5207355" y="5538619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789CAA5-3F2D-4C23-97DE-0826671F9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5760898"/>
            <a:ext cx="318300" cy="318300"/>
          </a:xfrm>
          <a:prstGeom prst="rect">
            <a:avLst/>
          </a:prstGeom>
        </p:spPr>
      </p:pic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C0F2CE82-EC7B-42CC-B05A-250BD550A4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247" y="5746643"/>
            <a:ext cx="4568081" cy="3337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ZoneTexte 20">
            <a:extLst>
              <a:ext uri="{FF2B5EF4-FFF2-40B4-BE49-F238E27FC236}">
                <a16:creationId xmlns:a16="http://schemas.microsoft.com/office/drawing/2014/main" id="{53188BC1-32C2-42F1-A40B-92336DE6ACC3}"/>
              </a:ext>
            </a:extLst>
          </p:cNvPr>
          <p:cNvSpPr txBox="1"/>
          <p:nvPr userDrawn="1"/>
        </p:nvSpPr>
        <p:spPr>
          <a:xfrm>
            <a:off x="8215676" y="6633123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bg1"/>
                </a:solidFill>
              </a:rPr>
              <a:t>© Murex S.A.S., 2022.  All Rights Reserved.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5A2235-6320-46B2-A606-78931B232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" y="458170"/>
            <a:ext cx="137082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33D983-E669-4743-9811-D95091FCD518}"/>
              </a:ext>
            </a:extLst>
          </p:cNvPr>
          <p:cNvSpPr/>
          <p:nvPr userDrawn="1"/>
        </p:nvSpPr>
        <p:spPr>
          <a:xfrm>
            <a:off x="6089744" y="0"/>
            <a:ext cx="6102255" cy="6858000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 : coins arrondis 6">
            <a:extLst>
              <a:ext uri="{FF2B5EF4-FFF2-40B4-BE49-F238E27FC236}">
                <a16:creationId xmlns:a16="http://schemas.microsoft.com/office/drawing/2014/main" id="{ADCE8AAC-6F04-45E0-8EBB-86F7987784C2}"/>
              </a:ext>
            </a:extLst>
          </p:cNvPr>
          <p:cNvSpPr/>
          <p:nvPr userDrawn="1"/>
        </p:nvSpPr>
        <p:spPr>
          <a:xfrm>
            <a:off x="5259907" y="560288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04DCF5B-7704-4DAA-9724-67B5385BC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774623"/>
            <a:ext cx="318300" cy="318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826F-CD0F-4372-BD7C-E6656CFB0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506" y="3077205"/>
            <a:ext cx="2816225" cy="70359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1E1AFDA-08D8-4532-9443-3B60BCA7D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3749" y="738438"/>
            <a:ext cx="4568081" cy="350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Rectangle : coins arrondis 6">
            <a:extLst>
              <a:ext uri="{FF2B5EF4-FFF2-40B4-BE49-F238E27FC236}">
                <a16:creationId xmlns:a16="http://schemas.microsoft.com/office/drawing/2014/main" id="{5CC7652C-F859-4B97-B89B-F67AA845311D}"/>
              </a:ext>
            </a:extLst>
          </p:cNvPr>
          <p:cNvSpPr/>
          <p:nvPr userDrawn="1"/>
        </p:nvSpPr>
        <p:spPr>
          <a:xfrm>
            <a:off x="5259907" y="1796218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AD3F3CC-441E-46EC-B530-3FEFD0E1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2010553"/>
            <a:ext cx="318300" cy="318300"/>
          </a:xfrm>
          <a:prstGeom prst="rect">
            <a:avLst/>
          </a:prstGeom>
        </p:spPr>
      </p:pic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F1F81C47-EF9F-47E6-B703-2414DB83B0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3748" y="1992054"/>
            <a:ext cx="4568081" cy="336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Rectangle : coins arrondis 6">
            <a:extLst>
              <a:ext uri="{FF2B5EF4-FFF2-40B4-BE49-F238E27FC236}">
                <a16:creationId xmlns:a16="http://schemas.microsoft.com/office/drawing/2014/main" id="{A6A56690-EE26-4337-B7AD-9EA96A125548}"/>
              </a:ext>
            </a:extLst>
          </p:cNvPr>
          <p:cNvSpPr/>
          <p:nvPr userDrawn="1"/>
        </p:nvSpPr>
        <p:spPr>
          <a:xfrm>
            <a:off x="5259907" y="3030503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5C56EF2-07F0-4B86-8C67-B039E00A1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3244838"/>
            <a:ext cx="318300" cy="318300"/>
          </a:xfrm>
          <a:prstGeom prst="rect">
            <a:avLst/>
          </a:prstGeom>
        </p:spPr>
      </p:pic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F492FEBC-EDA2-4C82-B72A-74EB18335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3747" y="3205657"/>
            <a:ext cx="4568081" cy="3574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Rectangle : coins arrondis 6">
            <a:extLst>
              <a:ext uri="{FF2B5EF4-FFF2-40B4-BE49-F238E27FC236}">
                <a16:creationId xmlns:a16="http://schemas.microsoft.com/office/drawing/2014/main" id="{6014F920-8FF1-4811-AD71-A0A2D46A0530}"/>
              </a:ext>
            </a:extLst>
          </p:cNvPr>
          <p:cNvSpPr/>
          <p:nvPr userDrawn="1"/>
        </p:nvSpPr>
        <p:spPr>
          <a:xfrm>
            <a:off x="5259907" y="4264788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34780E5-3C6D-4282-AF8F-591D9E97E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4479123"/>
            <a:ext cx="318300" cy="318300"/>
          </a:xfrm>
          <a:prstGeom prst="rect">
            <a:avLst/>
          </a:prstGeom>
        </p:spPr>
      </p:pic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66AC4C2E-197D-4459-93C0-BE1FB7452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3746" y="4456582"/>
            <a:ext cx="4568081" cy="34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Rectangle : coins arrondis 6">
            <a:extLst>
              <a:ext uri="{FF2B5EF4-FFF2-40B4-BE49-F238E27FC236}">
                <a16:creationId xmlns:a16="http://schemas.microsoft.com/office/drawing/2014/main" id="{3EBDF88E-05A8-45BF-97A1-0979EF6A71BD}"/>
              </a:ext>
            </a:extLst>
          </p:cNvPr>
          <p:cNvSpPr/>
          <p:nvPr userDrawn="1"/>
        </p:nvSpPr>
        <p:spPr>
          <a:xfrm>
            <a:off x="5259907" y="5499073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59C23611-884C-42FA-8390-1395D8E3B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5713408"/>
            <a:ext cx="318300" cy="318300"/>
          </a:xfrm>
          <a:prstGeom prst="rect">
            <a:avLst/>
          </a:prstGeom>
        </p:spPr>
      </p:pic>
      <p:sp>
        <p:nvSpPr>
          <p:cNvPr id="44" name="Espace réservé du texte 22">
            <a:extLst>
              <a:ext uri="{FF2B5EF4-FFF2-40B4-BE49-F238E27FC236}">
                <a16:creationId xmlns:a16="http://schemas.microsoft.com/office/drawing/2014/main" id="{53FDFEC8-67C6-4489-864F-84D80D74EF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3745" y="5693511"/>
            <a:ext cx="4568081" cy="33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ZoneTexte 20">
            <a:extLst>
              <a:ext uri="{FF2B5EF4-FFF2-40B4-BE49-F238E27FC236}">
                <a16:creationId xmlns:a16="http://schemas.microsoft.com/office/drawing/2014/main" id="{F500CE7A-43EA-46CA-8EB1-683C94E74706}"/>
              </a:ext>
            </a:extLst>
          </p:cNvPr>
          <p:cNvSpPr txBox="1"/>
          <p:nvPr userDrawn="1"/>
        </p:nvSpPr>
        <p:spPr>
          <a:xfrm>
            <a:off x="8215676" y="6633123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bg1"/>
                </a:solidFill>
              </a:rPr>
              <a:t>© Murex S.A.S., 2022.  All Rights Reserved.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2C5D176-001D-4086-84A7-699C359BE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" y="458170"/>
            <a:ext cx="137082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3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1" grpId="0" uiExpand="1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4" grpId="0" uiExpand="1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33D983-E669-4743-9811-D95091FCD518}"/>
              </a:ext>
            </a:extLst>
          </p:cNvPr>
          <p:cNvSpPr/>
          <p:nvPr userDrawn="1"/>
        </p:nvSpPr>
        <p:spPr>
          <a:xfrm>
            <a:off x="6089744" y="0"/>
            <a:ext cx="6102255" cy="6868509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DF03E197-3986-496F-B344-124A4A53DF02}"/>
              </a:ext>
            </a:extLst>
          </p:cNvPr>
          <p:cNvSpPr/>
          <p:nvPr userDrawn="1"/>
        </p:nvSpPr>
        <p:spPr>
          <a:xfrm>
            <a:off x="5207355" y="1161559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EFF8D4F-12F9-4A28-B562-B42C86ABE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1383838"/>
            <a:ext cx="318300" cy="318300"/>
          </a:xfrm>
          <a:prstGeom prst="rect">
            <a:avLst/>
          </a:prstGeo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1E1AFDA-08D8-4532-9443-3B60BCA7D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248" y="1358572"/>
            <a:ext cx="4568081" cy="334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826F-CD0F-4372-BD7C-E6656CFB0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506" y="3077205"/>
            <a:ext cx="2816225" cy="70359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Rectangle : coins arrondis 6">
            <a:extLst>
              <a:ext uri="{FF2B5EF4-FFF2-40B4-BE49-F238E27FC236}">
                <a16:creationId xmlns:a16="http://schemas.microsoft.com/office/drawing/2014/main" id="{DC27437E-4837-422A-8103-0120971E3AF6}"/>
              </a:ext>
            </a:extLst>
          </p:cNvPr>
          <p:cNvSpPr/>
          <p:nvPr userDrawn="1"/>
        </p:nvSpPr>
        <p:spPr>
          <a:xfrm>
            <a:off x="5207355" y="3140173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B4F71E3-B36E-43C3-B906-19959ABC0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3362452"/>
            <a:ext cx="318300" cy="318300"/>
          </a:xfrm>
          <a:prstGeom prst="rect">
            <a:avLst/>
          </a:prstGeom>
        </p:spPr>
      </p:pic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336C1EC2-5465-4225-834A-54A5470D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248" y="3354468"/>
            <a:ext cx="4568081" cy="3342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Rectangle : coins arrondis 6">
            <a:extLst>
              <a:ext uri="{FF2B5EF4-FFF2-40B4-BE49-F238E27FC236}">
                <a16:creationId xmlns:a16="http://schemas.microsoft.com/office/drawing/2014/main" id="{E2DDE219-138F-4A82-AC7A-D9A673D2450D}"/>
              </a:ext>
            </a:extLst>
          </p:cNvPr>
          <p:cNvSpPr/>
          <p:nvPr userDrawn="1"/>
        </p:nvSpPr>
        <p:spPr>
          <a:xfrm>
            <a:off x="5207355" y="5118786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493F79CD-CD09-44D6-9C0F-7ABDB374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5341065"/>
            <a:ext cx="318300" cy="318300"/>
          </a:xfrm>
          <a:prstGeom prst="rect">
            <a:avLst/>
          </a:prstGeom>
        </p:spPr>
      </p:pic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8A170032-759E-49AE-B44A-43F59C4309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248" y="5322163"/>
            <a:ext cx="4568081" cy="3561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ZoneTexte 20">
            <a:extLst>
              <a:ext uri="{FF2B5EF4-FFF2-40B4-BE49-F238E27FC236}">
                <a16:creationId xmlns:a16="http://schemas.microsoft.com/office/drawing/2014/main" id="{C7D56888-98E9-45AD-B464-4B6E7D30FA45}"/>
              </a:ext>
            </a:extLst>
          </p:cNvPr>
          <p:cNvSpPr txBox="1"/>
          <p:nvPr userDrawn="1"/>
        </p:nvSpPr>
        <p:spPr>
          <a:xfrm>
            <a:off x="8215676" y="6633123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bg1"/>
                </a:solidFill>
              </a:rPr>
              <a:t>© Murex S.A.S., 2022.  All Rights Reserved.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AE07C2-85D0-41EF-B5AF-1269E68F0E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" y="458170"/>
            <a:ext cx="137082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pag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4E5E8034-D69B-0B42-8930-AED67E088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852" y="1354647"/>
            <a:ext cx="10653822" cy="5109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Body copy single column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D3E699B-B4EB-C045-BF78-11F6B2F3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251928"/>
            <a:ext cx="8586115" cy="8711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 b="1" i="0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33D983-E669-4743-9811-D95091FCD518}"/>
              </a:ext>
            </a:extLst>
          </p:cNvPr>
          <p:cNvSpPr/>
          <p:nvPr userDrawn="1"/>
        </p:nvSpPr>
        <p:spPr>
          <a:xfrm>
            <a:off x="6089744" y="0"/>
            <a:ext cx="6102255" cy="6868509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DF03E197-3986-496F-B344-124A4A53DF02}"/>
              </a:ext>
            </a:extLst>
          </p:cNvPr>
          <p:cNvSpPr/>
          <p:nvPr userDrawn="1"/>
        </p:nvSpPr>
        <p:spPr>
          <a:xfrm>
            <a:off x="5207355" y="585118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EFF8D4F-12F9-4A28-B562-B42C86ABE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807397"/>
            <a:ext cx="318300" cy="318300"/>
          </a:xfrm>
          <a:prstGeom prst="rect">
            <a:avLst/>
          </a:prstGeo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1E1AFDA-08D8-4532-9443-3B60BCA7D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248" y="782593"/>
            <a:ext cx="4568081" cy="3491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826F-CD0F-4372-BD7C-E6656CFB0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506" y="3077205"/>
            <a:ext cx="2816225" cy="70359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Rectangle : coins arrondis 6">
            <a:extLst>
              <a:ext uri="{FF2B5EF4-FFF2-40B4-BE49-F238E27FC236}">
                <a16:creationId xmlns:a16="http://schemas.microsoft.com/office/drawing/2014/main" id="{DC27437E-4837-422A-8103-0120971E3AF6}"/>
              </a:ext>
            </a:extLst>
          </p:cNvPr>
          <p:cNvSpPr/>
          <p:nvPr userDrawn="1"/>
        </p:nvSpPr>
        <p:spPr>
          <a:xfrm>
            <a:off x="5207355" y="2236285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B4F71E3-B36E-43C3-B906-19959ABC0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2458564"/>
            <a:ext cx="318300" cy="318300"/>
          </a:xfrm>
          <a:prstGeom prst="rect">
            <a:avLst/>
          </a:prstGeom>
        </p:spPr>
      </p:pic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336C1EC2-5465-4225-834A-54A5470D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248" y="2434447"/>
            <a:ext cx="4568081" cy="3424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Rectangle : coins arrondis 6">
            <a:extLst>
              <a:ext uri="{FF2B5EF4-FFF2-40B4-BE49-F238E27FC236}">
                <a16:creationId xmlns:a16="http://schemas.microsoft.com/office/drawing/2014/main" id="{E2DDE219-138F-4A82-AC7A-D9A673D2450D}"/>
              </a:ext>
            </a:extLst>
          </p:cNvPr>
          <p:cNvSpPr/>
          <p:nvPr userDrawn="1"/>
        </p:nvSpPr>
        <p:spPr>
          <a:xfrm>
            <a:off x="5207355" y="3887452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493F79CD-CD09-44D6-9C0F-7ABDB374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4109731"/>
            <a:ext cx="318300" cy="318300"/>
          </a:xfrm>
          <a:prstGeom prst="rect">
            <a:avLst/>
          </a:prstGeom>
        </p:spPr>
      </p:pic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8A170032-759E-49AE-B44A-43F59C4309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248" y="4095652"/>
            <a:ext cx="4568081" cy="333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Rectangle : coins arrondis 6">
            <a:extLst>
              <a:ext uri="{FF2B5EF4-FFF2-40B4-BE49-F238E27FC236}">
                <a16:creationId xmlns:a16="http://schemas.microsoft.com/office/drawing/2014/main" id="{50C73E69-654A-4AEB-BDEE-754E7E548311}"/>
              </a:ext>
            </a:extLst>
          </p:cNvPr>
          <p:cNvSpPr/>
          <p:nvPr userDrawn="1"/>
        </p:nvSpPr>
        <p:spPr>
          <a:xfrm>
            <a:off x="5207355" y="5538619"/>
            <a:ext cx="6120541" cy="74983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789CAA5-3F2D-4C23-97DE-0826671F9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7196" y="5760898"/>
            <a:ext cx="318300" cy="318300"/>
          </a:xfrm>
          <a:prstGeom prst="rect">
            <a:avLst/>
          </a:prstGeom>
        </p:spPr>
      </p:pic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C0F2CE82-EC7B-42CC-B05A-250BD550A4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247" y="5746643"/>
            <a:ext cx="4568081" cy="3337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ZoneTexte 20">
            <a:extLst>
              <a:ext uri="{FF2B5EF4-FFF2-40B4-BE49-F238E27FC236}">
                <a16:creationId xmlns:a16="http://schemas.microsoft.com/office/drawing/2014/main" id="{53188BC1-32C2-42F1-A40B-92336DE6ACC3}"/>
              </a:ext>
            </a:extLst>
          </p:cNvPr>
          <p:cNvSpPr txBox="1"/>
          <p:nvPr userDrawn="1"/>
        </p:nvSpPr>
        <p:spPr>
          <a:xfrm>
            <a:off x="8215676" y="6633123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bg1"/>
                </a:solidFill>
              </a:rPr>
              <a:t>© Murex S.A.S., 2022.  All Rights Reserved.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5A2235-6320-46B2-A606-78931B232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" y="458170"/>
            <a:ext cx="137082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33D983-E669-4743-9811-D95091FCD518}"/>
              </a:ext>
            </a:extLst>
          </p:cNvPr>
          <p:cNvSpPr/>
          <p:nvPr userDrawn="1"/>
        </p:nvSpPr>
        <p:spPr>
          <a:xfrm>
            <a:off x="6089744" y="0"/>
            <a:ext cx="6102255" cy="6858000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 : coins arrondis 6">
            <a:extLst>
              <a:ext uri="{FF2B5EF4-FFF2-40B4-BE49-F238E27FC236}">
                <a16:creationId xmlns:a16="http://schemas.microsoft.com/office/drawing/2014/main" id="{ADCE8AAC-6F04-45E0-8EBB-86F7987784C2}"/>
              </a:ext>
            </a:extLst>
          </p:cNvPr>
          <p:cNvSpPr/>
          <p:nvPr userDrawn="1"/>
        </p:nvSpPr>
        <p:spPr>
          <a:xfrm>
            <a:off x="5259907" y="560288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04DCF5B-7704-4DAA-9724-67B5385BC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774623"/>
            <a:ext cx="318300" cy="318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826F-CD0F-4372-BD7C-E6656CFB0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506" y="3077205"/>
            <a:ext cx="2816225" cy="70359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1E1AFDA-08D8-4532-9443-3B60BCA7D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3749" y="738438"/>
            <a:ext cx="4568081" cy="350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Rectangle : coins arrondis 6">
            <a:extLst>
              <a:ext uri="{FF2B5EF4-FFF2-40B4-BE49-F238E27FC236}">
                <a16:creationId xmlns:a16="http://schemas.microsoft.com/office/drawing/2014/main" id="{5CC7652C-F859-4B97-B89B-F67AA845311D}"/>
              </a:ext>
            </a:extLst>
          </p:cNvPr>
          <p:cNvSpPr/>
          <p:nvPr userDrawn="1"/>
        </p:nvSpPr>
        <p:spPr>
          <a:xfrm>
            <a:off x="5259907" y="1796218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AD3F3CC-441E-46EC-B530-3FEFD0E1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2010553"/>
            <a:ext cx="318300" cy="318300"/>
          </a:xfrm>
          <a:prstGeom prst="rect">
            <a:avLst/>
          </a:prstGeom>
        </p:spPr>
      </p:pic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F1F81C47-EF9F-47E6-B703-2414DB83B0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3748" y="1992054"/>
            <a:ext cx="4568081" cy="336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Rectangle : coins arrondis 6">
            <a:extLst>
              <a:ext uri="{FF2B5EF4-FFF2-40B4-BE49-F238E27FC236}">
                <a16:creationId xmlns:a16="http://schemas.microsoft.com/office/drawing/2014/main" id="{A6A56690-EE26-4337-B7AD-9EA96A125548}"/>
              </a:ext>
            </a:extLst>
          </p:cNvPr>
          <p:cNvSpPr/>
          <p:nvPr userDrawn="1"/>
        </p:nvSpPr>
        <p:spPr>
          <a:xfrm>
            <a:off x="5259907" y="3030503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5C56EF2-07F0-4B86-8C67-B039E00A1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3244838"/>
            <a:ext cx="318300" cy="318300"/>
          </a:xfrm>
          <a:prstGeom prst="rect">
            <a:avLst/>
          </a:prstGeom>
        </p:spPr>
      </p:pic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F492FEBC-EDA2-4C82-B72A-74EB18335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3747" y="3205657"/>
            <a:ext cx="4568081" cy="3574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Rectangle : coins arrondis 6">
            <a:extLst>
              <a:ext uri="{FF2B5EF4-FFF2-40B4-BE49-F238E27FC236}">
                <a16:creationId xmlns:a16="http://schemas.microsoft.com/office/drawing/2014/main" id="{6014F920-8FF1-4811-AD71-A0A2D46A0530}"/>
              </a:ext>
            </a:extLst>
          </p:cNvPr>
          <p:cNvSpPr/>
          <p:nvPr userDrawn="1"/>
        </p:nvSpPr>
        <p:spPr>
          <a:xfrm>
            <a:off x="5259907" y="4264788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34780E5-3C6D-4282-AF8F-591D9E97E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4479123"/>
            <a:ext cx="318300" cy="318300"/>
          </a:xfrm>
          <a:prstGeom prst="rect">
            <a:avLst/>
          </a:prstGeom>
        </p:spPr>
      </p:pic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66AC4C2E-197D-4459-93C0-BE1FB7452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3746" y="4456582"/>
            <a:ext cx="4568081" cy="34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Rectangle : coins arrondis 6">
            <a:extLst>
              <a:ext uri="{FF2B5EF4-FFF2-40B4-BE49-F238E27FC236}">
                <a16:creationId xmlns:a16="http://schemas.microsoft.com/office/drawing/2014/main" id="{3EBDF88E-05A8-45BF-97A1-0979EF6A71BD}"/>
              </a:ext>
            </a:extLst>
          </p:cNvPr>
          <p:cNvSpPr/>
          <p:nvPr userDrawn="1"/>
        </p:nvSpPr>
        <p:spPr>
          <a:xfrm>
            <a:off x="5259907" y="5499073"/>
            <a:ext cx="6120541" cy="749808"/>
          </a:xfrm>
          <a:prstGeom prst="roundRect">
            <a:avLst>
              <a:gd name="adj" fmla="val 9937"/>
            </a:avLst>
          </a:prstGeom>
          <a:solidFill>
            <a:schemeClr val="bg1"/>
          </a:solidFill>
          <a:ln>
            <a:noFill/>
          </a:ln>
          <a:effectLst>
            <a:outerShdw blurRad="127000" dist="190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59C23611-884C-42FA-8390-1395D8E3B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0513" y="5713408"/>
            <a:ext cx="318300" cy="318300"/>
          </a:xfrm>
          <a:prstGeom prst="rect">
            <a:avLst/>
          </a:prstGeom>
        </p:spPr>
      </p:pic>
      <p:sp>
        <p:nvSpPr>
          <p:cNvPr id="44" name="Espace réservé du texte 22">
            <a:extLst>
              <a:ext uri="{FF2B5EF4-FFF2-40B4-BE49-F238E27FC236}">
                <a16:creationId xmlns:a16="http://schemas.microsoft.com/office/drawing/2014/main" id="{53FDFEC8-67C6-4489-864F-84D80D74EF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3745" y="5693511"/>
            <a:ext cx="4568081" cy="33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  <a:lvl2pPr marL="2159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ZoneTexte 20">
            <a:extLst>
              <a:ext uri="{FF2B5EF4-FFF2-40B4-BE49-F238E27FC236}">
                <a16:creationId xmlns:a16="http://schemas.microsoft.com/office/drawing/2014/main" id="{F500CE7A-43EA-46CA-8EB1-683C94E74706}"/>
              </a:ext>
            </a:extLst>
          </p:cNvPr>
          <p:cNvSpPr txBox="1"/>
          <p:nvPr userDrawn="1"/>
        </p:nvSpPr>
        <p:spPr>
          <a:xfrm>
            <a:off x="8215676" y="6633123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bg1"/>
                </a:solidFill>
              </a:rPr>
              <a:t>© Murex S.A.S., 2022.  All Rights Reserved.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2C5D176-001D-4086-84A7-699C359BE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" y="458170"/>
            <a:ext cx="137082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3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1" grpId="0" uiExpand="1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4" grpId="0" uiExpand="1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4BA35C2-F467-4618-AEF5-6DC35956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01" y="444225"/>
            <a:ext cx="8676230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2800" spc="0" dirty="0"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112940-7984-4146-AB9A-F5DCD24465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159" y="1827928"/>
            <a:ext cx="11042767" cy="3286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5691A5BA-3F47-496E-9170-319DCACDEA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001" y="923064"/>
            <a:ext cx="8676230" cy="505972"/>
          </a:xfrm>
          <a:prstGeom prst="rect">
            <a:avLst/>
          </a:prstGeom>
        </p:spPr>
        <p:txBody>
          <a:bodyPr lIns="0" rtlCol="0">
            <a:spAutoFit/>
          </a:bodyPr>
          <a:lstStyle>
            <a:lvl1pPr>
              <a:defRPr lang="fr-FR" sz="2400" b="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Espace réservé du contenu 14">
            <a:extLst>
              <a:ext uri="{FF2B5EF4-FFF2-40B4-BE49-F238E27FC236}">
                <a16:creationId xmlns:a16="http://schemas.microsoft.com/office/drawing/2014/main" id="{8039893E-D18B-4B71-96C8-F5740F88E0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001" y="2290437"/>
            <a:ext cx="11042767" cy="40086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310A956-F0C4-4A24-BF41-EC66E28A5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48" y="-12601"/>
            <a:ext cx="2385952" cy="1867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85A85E-C50C-4412-A1FA-7B5BD1C073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72" y="402751"/>
            <a:ext cx="1079755" cy="4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112940-7984-4146-AB9A-F5DCD24465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4490" y="1893245"/>
            <a:ext cx="4787335" cy="3286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5FBA23-28AD-4EEC-AC46-BF0BA17B8D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9849" y="1893245"/>
            <a:ext cx="4787335" cy="3286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9060AB7-5A37-4486-9EC6-7BAF7BCF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01" y="444225"/>
            <a:ext cx="8676230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2800" spc="0" dirty="0"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C63B021A-BEF4-40AA-96D3-615487311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001" y="923064"/>
            <a:ext cx="8676230" cy="505972"/>
          </a:xfrm>
          <a:prstGeom prst="rect">
            <a:avLst/>
          </a:prstGeom>
        </p:spPr>
        <p:txBody>
          <a:bodyPr lIns="0" rtlCol="0">
            <a:spAutoFit/>
          </a:bodyPr>
          <a:lstStyle>
            <a:lvl1pPr>
              <a:defRPr lang="fr-FR" sz="2400" b="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Espace réservé du contenu 14">
            <a:extLst>
              <a:ext uri="{FF2B5EF4-FFF2-40B4-BE49-F238E27FC236}">
                <a16:creationId xmlns:a16="http://schemas.microsoft.com/office/drawing/2014/main" id="{1F4BED31-B5C2-46E4-A64B-0845A5836D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34490" y="2355754"/>
            <a:ext cx="4787335" cy="40869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Espace réservé du contenu 20">
            <a:extLst>
              <a:ext uri="{FF2B5EF4-FFF2-40B4-BE49-F238E27FC236}">
                <a16:creationId xmlns:a16="http://schemas.microsoft.com/office/drawing/2014/main" id="{97BFBDEC-D5E9-4BE2-8261-BDD239E6337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6693" y="2355754"/>
            <a:ext cx="4787335" cy="40869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BC1417-9C6A-4F67-8428-354E1F530219}"/>
              </a:ext>
            </a:extLst>
          </p:cNvPr>
          <p:cNvSpPr txBox="1"/>
          <p:nvPr userDrawn="1"/>
        </p:nvSpPr>
        <p:spPr>
          <a:xfrm>
            <a:off x="5170806" y="6616556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tx1"/>
                </a:solidFill>
              </a:rPr>
              <a:t>© Murex S.A.S., 2022.  All Rights Reserved.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E3B20FF4-0F48-4BD5-BD96-D11B67A3B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48" y="-12601"/>
            <a:ext cx="2385952" cy="18678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CEA81C-8A12-415B-B14D-A6F9C7AE17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72" y="402751"/>
            <a:ext cx="1079755" cy="413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F68E56-E54F-47D8-B3F9-27582B0F9D8A}"/>
              </a:ext>
            </a:extLst>
          </p:cNvPr>
          <p:cNvSpPr txBox="1"/>
          <p:nvPr userDrawn="1"/>
        </p:nvSpPr>
        <p:spPr>
          <a:xfrm>
            <a:off x="90954" y="101686"/>
            <a:ext cx="567099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i="1">
                <a:solidFill>
                  <a:schemeClr val="bg1">
                    <a:lumMod val="50000"/>
                  </a:schemeClr>
                </a:solidFill>
              </a:rPr>
              <a:t>Murex confidential information. Any reproduction in whole or in part is strictly prohibited.</a:t>
            </a: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B2621984-3574-418E-8FD9-CFDF3F0C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01" y="444225"/>
            <a:ext cx="8676230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2800" spc="0" dirty="0"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9E68FDDB-9F06-47EB-B332-E5DEDAEF9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001" y="923064"/>
            <a:ext cx="8676230" cy="505972"/>
          </a:xfrm>
          <a:prstGeom prst="rect">
            <a:avLst/>
          </a:prstGeom>
        </p:spPr>
        <p:txBody>
          <a:bodyPr lIns="0" rtlCol="0">
            <a:spAutoFit/>
          </a:bodyPr>
          <a:lstStyle>
            <a:lvl1pPr>
              <a:defRPr lang="fr-FR" sz="2400" b="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Espace réservé du contenu 14">
            <a:extLst>
              <a:ext uri="{FF2B5EF4-FFF2-40B4-BE49-F238E27FC236}">
                <a16:creationId xmlns:a16="http://schemas.microsoft.com/office/drawing/2014/main" id="{EED5FCBA-6200-4A66-BC36-3FB9FC31CC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3" y="1665289"/>
            <a:ext cx="3387725" cy="4427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Espace réservé du contenu 20">
            <a:extLst>
              <a:ext uri="{FF2B5EF4-FFF2-40B4-BE49-F238E27FC236}">
                <a16:creationId xmlns:a16="http://schemas.microsoft.com/office/drawing/2014/main" id="{DA6AD99D-DABA-4946-B69C-C4F85D7EBC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95788" y="1665289"/>
            <a:ext cx="3387725" cy="4427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4291B889-5A30-4D51-B128-442F43C72A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32763" y="1665290"/>
            <a:ext cx="3389312" cy="4427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ZoneTexte 20">
            <a:extLst>
              <a:ext uri="{FF2B5EF4-FFF2-40B4-BE49-F238E27FC236}">
                <a16:creationId xmlns:a16="http://schemas.microsoft.com/office/drawing/2014/main" id="{65F2C054-BAF1-44CD-8BF7-52DA2B53E5C4}"/>
              </a:ext>
            </a:extLst>
          </p:cNvPr>
          <p:cNvSpPr txBox="1"/>
          <p:nvPr userDrawn="1"/>
        </p:nvSpPr>
        <p:spPr>
          <a:xfrm>
            <a:off x="5170806" y="6616556"/>
            <a:ext cx="1850391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tx1"/>
                </a:solidFill>
              </a:rPr>
              <a:t>© Murex S.A.S., 2022.  All Rights Reserved.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E349E70-2194-4536-B992-452355B8C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48" y="-12601"/>
            <a:ext cx="2385952" cy="18678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AEA36E-725A-46E8-A40F-A9FA93D0C4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72" y="402751"/>
            <a:ext cx="1079755" cy="413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96BC3-8DBD-469C-9BAF-6EF0B8375D71}"/>
              </a:ext>
            </a:extLst>
          </p:cNvPr>
          <p:cNvSpPr txBox="1"/>
          <p:nvPr userDrawn="1"/>
        </p:nvSpPr>
        <p:spPr>
          <a:xfrm>
            <a:off x="90954" y="101686"/>
            <a:ext cx="567099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i="1">
                <a:solidFill>
                  <a:schemeClr val="bg1">
                    <a:lumMod val="50000"/>
                  </a:schemeClr>
                </a:solidFill>
              </a:rPr>
              <a:t>Murex confidential information. Any reproduction in whole or in part is strictly prohibited.</a:t>
            </a: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3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B2621984-3574-418E-8FD9-CFDF3F0C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01" y="444225"/>
            <a:ext cx="8676230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2800" spc="0" dirty="0"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9E68FDDB-9F06-47EB-B332-E5DEDAEF9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001" y="923064"/>
            <a:ext cx="8676230" cy="505972"/>
          </a:xfrm>
          <a:prstGeom prst="rect">
            <a:avLst/>
          </a:prstGeom>
        </p:spPr>
        <p:txBody>
          <a:bodyPr lIns="0" rtlCol="0">
            <a:spAutoFit/>
          </a:bodyPr>
          <a:lstStyle>
            <a:lvl1pPr>
              <a:defRPr lang="fr-FR" sz="2400" b="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Espace réservé du contenu 14">
            <a:extLst>
              <a:ext uri="{FF2B5EF4-FFF2-40B4-BE49-F238E27FC236}">
                <a16:creationId xmlns:a16="http://schemas.microsoft.com/office/drawing/2014/main" id="{EED5FCBA-6200-4A66-BC36-3FB9FC31CC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3" y="2220686"/>
            <a:ext cx="3387725" cy="3872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Espace réservé du contenu 20">
            <a:extLst>
              <a:ext uri="{FF2B5EF4-FFF2-40B4-BE49-F238E27FC236}">
                <a16:creationId xmlns:a16="http://schemas.microsoft.com/office/drawing/2014/main" id="{DA6AD99D-DABA-4946-B69C-C4F85D7EBC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95788" y="2220686"/>
            <a:ext cx="3387725" cy="3872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4291B889-5A30-4D51-B128-442F43C72A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32763" y="2220687"/>
            <a:ext cx="3389312" cy="3872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ZoneTexte 20">
            <a:extLst>
              <a:ext uri="{FF2B5EF4-FFF2-40B4-BE49-F238E27FC236}">
                <a16:creationId xmlns:a16="http://schemas.microsoft.com/office/drawing/2014/main" id="{65F2C054-BAF1-44CD-8BF7-52DA2B53E5C4}"/>
              </a:ext>
            </a:extLst>
          </p:cNvPr>
          <p:cNvSpPr txBox="1"/>
          <p:nvPr userDrawn="1"/>
        </p:nvSpPr>
        <p:spPr>
          <a:xfrm>
            <a:off x="5170807" y="6616556"/>
            <a:ext cx="1850390" cy="123111"/>
          </a:xfrm>
          <a:prstGeom prst="rect">
            <a:avLst/>
          </a:prstGeom>
          <a:noFill/>
        </p:spPr>
        <p:txBody>
          <a:bodyPr wrap="none" lIns="35979" tIns="0" rIns="35979" bIns="0" rtlCol="0">
            <a:spAutoFit/>
          </a:bodyPr>
          <a:lstStyle/>
          <a:p>
            <a:pPr algn="ctr"/>
            <a:r>
              <a:rPr lang="en-US" sz="800" noProof="0">
                <a:solidFill>
                  <a:schemeClr val="tx1"/>
                </a:solidFill>
              </a:rPr>
              <a:t>© Murex S.A.S., 2022.  All Rights Reserved.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B75409A-818D-40A2-9799-C90193CD9B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813" y="1794514"/>
            <a:ext cx="3387725" cy="3286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B17C62E-B708-4425-BD5C-9D10C29377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5787" y="1794514"/>
            <a:ext cx="3387725" cy="3286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07CDEC2-D566-45D2-88BB-F5E333F588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30130" y="1794514"/>
            <a:ext cx="3387725" cy="32861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8838574-F919-4105-9319-0D7C88939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48" y="-12601"/>
            <a:ext cx="2385952" cy="1867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083396-0385-4E00-BF5F-4EA989A72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72" y="402751"/>
            <a:ext cx="1079755" cy="413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1FCD7-CE44-4201-A9CB-E566D1D97342}"/>
              </a:ext>
            </a:extLst>
          </p:cNvPr>
          <p:cNvSpPr txBox="1"/>
          <p:nvPr userDrawn="1"/>
        </p:nvSpPr>
        <p:spPr>
          <a:xfrm>
            <a:off x="90954" y="101686"/>
            <a:ext cx="567099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i="1">
                <a:solidFill>
                  <a:schemeClr val="bg1">
                    <a:lumMod val="50000"/>
                  </a:schemeClr>
                </a:solidFill>
              </a:rPr>
              <a:t>Murex confidential information. Any reproduction in whole or in part is strictly prohibited.</a:t>
            </a: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E3BAEE3-7E77-437A-8D84-2B622078B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48" y="-12601"/>
            <a:ext cx="2385952" cy="1867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EE272C-57B5-4112-98C0-3E2CFE7D3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72" y="402751"/>
            <a:ext cx="1079755" cy="41399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40CFFD0-213B-4796-AF88-5268CBB5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01" y="444225"/>
            <a:ext cx="8676230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2800" spc="0" dirty="0"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249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ECD1901-5562-41AC-99FB-46E3BD72C90C}"/>
              </a:ext>
            </a:extLst>
          </p:cNvPr>
          <p:cNvSpPr/>
          <p:nvPr userDrawn="1"/>
        </p:nvSpPr>
        <p:spPr>
          <a:xfrm>
            <a:off x="-11194" y="-21535"/>
            <a:ext cx="12192000" cy="69104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9000">
                <a:srgbClr val="E2E6ED"/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8B4D28-6467-4EFD-A74F-782FEA7AF04C}"/>
              </a:ext>
            </a:extLst>
          </p:cNvPr>
          <p:cNvSpPr/>
          <p:nvPr userDrawn="1"/>
        </p:nvSpPr>
        <p:spPr>
          <a:xfrm>
            <a:off x="5509" y="-7272"/>
            <a:ext cx="12192000" cy="69104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9000">
                <a:srgbClr val="E2E6ED"/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e 35">
            <a:extLst>
              <a:ext uri="{FF2B5EF4-FFF2-40B4-BE49-F238E27FC236}">
                <a16:creationId xmlns:a16="http://schemas.microsoft.com/office/drawing/2014/main" id="{C3176C49-4C03-3243-89A7-34F355C44A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43200" y="1436197"/>
            <a:ext cx="1439863" cy="1774975"/>
            <a:chOff x="3556749" y="1095616"/>
            <a:chExt cx="1439827" cy="1774644"/>
          </a:xfrm>
        </p:grpSpPr>
        <p:pic>
          <p:nvPicPr>
            <p:cNvPr id="16" name="Image 29">
              <a:extLst>
                <a:ext uri="{FF2B5EF4-FFF2-40B4-BE49-F238E27FC236}">
                  <a16:creationId xmlns:a16="http://schemas.microsoft.com/office/drawing/2014/main" id="{D1346093-EBE6-FD4F-8DE3-2D48E79B1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841" y="1095616"/>
              <a:ext cx="971644" cy="61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31">
              <a:extLst>
                <a:ext uri="{FF2B5EF4-FFF2-40B4-BE49-F238E27FC236}">
                  <a16:creationId xmlns:a16="http://schemas.microsoft.com/office/drawing/2014/main" id="{36FAEE75-CD43-C74B-B56F-DD55554F5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749" y="1870172"/>
              <a:ext cx="1439827" cy="10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992" tIns="0" rIns="35992" bIns="0"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5075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PARIS</a:t>
              </a: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MUREX S.A.S.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15 Boulevard de l’Amiral Bruix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75116 Paris, France 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Tel + 33 1 44 05 32 00 </a:t>
              </a:r>
            </a:p>
          </p:txBody>
        </p:sp>
      </p:grpSp>
      <p:grpSp>
        <p:nvGrpSpPr>
          <p:cNvPr id="18" name="Groupe 34">
            <a:extLst>
              <a:ext uri="{FF2B5EF4-FFF2-40B4-BE49-F238E27FC236}">
                <a16:creationId xmlns:a16="http://schemas.microsoft.com/office/drawing/2014/main" id="{335CC27A-BA33-2749-89C2-F9FBB2FC7F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55947" y="1455077"/>
            <a:ext cx="1843088" cy="1703536"/>
            <a:chOff x="5679571" y="1167599"/>
            <a:chExt cx="1843761" cy="1702605"/>
          </a:xfrm>
        </p:grpSpPr>
        <p:pic>
          <p:nvPicPr>
            <p:cNvPr id="19" name="Image 28">
              <a:extLst>
                <a:ext uri="{FF2B5EF4-FFF2-40B4-BE49-F238E27FC236}">
                  <a16:creationId xmlns:a16="http://schemas.microsoft.com/office/drawing/2014/main" id="{816D5D3A-5E29-E041-BFD1-E7623BC0F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791" y="1167599"/>
              <a:ext cx="996609" cy="53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32">
              <a:extLst>
                <a:ext uri="{FF2B5EF4-FFF2-40B4-BE49-F238E27FC236}">
                  <a16:creationId xmlns:a16="http://schemas.microsoft.com/office/drawing/2014/main" id="{AC66E0A4-2172-5E44-85CF-B6F9BC11F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9571" y="1870477"/>
              <a:ext cx="1843761" cy="99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992" tIns="0" rIns="35992" bIns="0"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5075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NEW YORK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MUREX North America 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810 Seventh Avenue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Floor 14, New York,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NY10019 - USA 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Tel + 1 212 381 4300 </a:t>
              </a:r>
            </a:p>
          </p:txBody>
        </p:sp>
      </p:grpSp>
      <p:grpSp>
        <p:nvGrpSpPr>
          <p:cNvPr id="21" name="Groupe 4">
            <a:extLst>
              <a:ext uri="{FF2B5EF4-FFF2-40B4-BE49-F238E27FC236}">
                <a16:creationId xmlns:a16="http://schemas.microsoft.com/office/drawing/2014/main" id="{7878E29C-4B9F-294E-85EE-2D1FD91F43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63127" y="1727330"/>
            <a:ext cx="2044700" cy="1462236"/>
            <a:chOff x="7884532" y="1407613"/>
            <a:chExt cx="2044015" cy="1462727"/>
          </a:xfrm>
        </p:grpSpPr>
        <p:pic>
          <p:nvPicPr>
            <p:cNvPr id="22" name="Image 30">
              <a:extLst>
                <a:ext uri="{FF2B5EF4-FFF2-40B4-BE49-F238E27FC236}">
                  <a16:creationId xmlns:a16="http://schemas.microsoft.com/office/drawing/2014/main" id="{B2132811-C0D9-4147-8CD4-38B38144B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653" y="1407613"/>
              <a:ext cx="971775" cy="29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33">
              <a:extLst>
                <a:ext uri="{FF2B5EF4-FFF2-40B4-BE49-F238E27FC236}">
                  <a16:creationId xmlns:a16="http://schemas.microsoft.com/office/drawing/2014/main" id="{9B10C078-5B6E-F44F-AD61-D57F48131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532" y="1869730"/>
              <a:ext cx="2044015" cy="100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992" tIns="0" rIns="35992" bIns="0"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5075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SINGAPORE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MUREX Southeast Asia 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Marina Bay Financial Center Tower 2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10 Marina Boulevard #19-01 Singapore 018983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Tel + 65 6216 02 88 </a:t>
              </a:r>
            </a:p>
          </p:txBody>
        </p:sp>
      </p:grpSp>
      <p:grpSp>
        <p:nvGrpSpPr>
          <p:cNvPr id="24" name="Groupe 5">
            <a:extLst>
              <a:ext uri="{FF2B5EF4-FFF2-40B4-BE49-F238E27FC236}">
                <a16:creationId xmlns:a16="http://schemas.microsoft.com/office/drawing/2014/main" id="{A7483A10-3895-8D45-9528-252F940B5A3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47155" y="1736107"/>
            <a:ext cx="2044700" cy="1598662"/>
            <a:chOff x="9218032" y="1420067"/>
            <a:chExt cx="2044015" cy="1597865"/>
          </a:xfrm>
        </p:grpSpPr>
        <p:sp>
          <p:nvSpPr>
            <p:cNvPr id="25" name="ZoneTexte 38">
              <a:extLst>
                <a:ext uri="{FF2B5EF4-FFF2-40B4-BE49-F238E27FC236}">
                  <a16:creationId xmlns:a16="http://schemas.microsoft.com/office/drawing/2014/main" id="{A7E9F34C-3D36-5349-A3D7-6C7DAB8A4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8032" y="1864345"/>
              <a:ext cx="2044015" cy="115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992" tIns="0" rIns="35992" bIns="0"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C5075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BEIRUT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MUREX Systems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Kantari Corner Center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14th floor Fakhreddine Street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Mina El Hosn 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Beirut, Lebanon </a:t>
              </a:r>
            </a:p>
            <a:p>
              <a:pPr marL="0" marR="0" lvl="0" indent="0" algn="ctr" defTabSz="1087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Tel + 961 1 356 000</a:t>
              </a:r>
            </a:p>
          </p:txBody>
        </p:sp>
        <p:pic>
          <p:nvPicPr>
            <p:cNvPr id="26" name="Graphique 3">
              <a:extLst>
                <a:ext uri="{FF2B5EF4-FFF2-40B4-BE49-F238E27FC236}">
                  <a16:creationId xmlns:a16="http://schemas.microsoft.com/office/drawing/2014/main" id="{469F03B3-31B4-8C43-A85A-DFCAF865C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1731" y="1420067"/>
              <a:ext cx="996616" cy="28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e 8">
            <a:extLst>
              <a:ext uri="{FF2B5EF4-FFF2-40B4-BE49-F238E27FC236}">
                <a16:creationId xmlns:a16="http://schemas.microsoft.com/office/drawing/2014/main" id="{70F96712-E605-A74B-9B6A-23CD5B5FA6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36863" y="3567161"/>
            <a:ext cx="1454150" cy="369888"/>
            <a:chOff x="3602923" y="3163966"/>
            <a:chExt cx="1455104" cy="369686"/>
          </a:xfrm>
        </p:grpSpPr>
        <p:sp>
          <p:nvSpPr>
            <p:cNvPr id="31" name="TextBox 174">
              <a:hlinkClick r:id="rId6"/>
              <a:extLst>
                <a:ext uri="{FF2B5EF4-FFF2-40B4-BE49-F238E27FC236}">
                  <a16:creationId xmlns:a16="http://schemas.microsoft.com/office/drawing/2014/main" id="{B98FC1E9-BA58-7045-A93A-3FDB5675C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079" y="3260750"/>
              <a:ext cx="949948" cy="16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Roboto Light" panose="02000000000000000000" pitchFamily="2" charset="0"/>
                  <a:cs typeface="Arial" panose="020B0604020202020204" pitchFamily="34" charset="0"/>
                </a:rPr>
                <a:t>murex.com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2" name="Graphique 17" descr="Globe terrestre Europe-Afrique">
              <a:extLst>
                <a:ext uri="{FF2B5EF4-FFF2-40B4-BE49-F238E27FC236}">
                  <a16:creationId xmlns:a16="http://schemas.microsoft.com/office/drawing/2014/main" id="{FDC3A004-4A65-C84C-B272-33B3047B6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923" y="3163966"/>
              <a:ext cx="370130" cy="36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e 12">
            <a:extLst>
              <a:ext uri="{FF2B5EF4-FFF2-40B4-BE49-F238E27FC236}">
                <a16:creationId xmlns:a16="http://schemas.microsoft.com/office/drawing/2014/main" id="{A046C407-C738-0C41-932F-CA5BFC102C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14650" y="4827638"/>
            <a:ext cx="1958975" cy="339725"/>
            <a:chOff x="3680408" y="5288049"/>
            <a:chExt cx="1958682" cy="338554"/>
          </a:xfrm>
        </p:grpSpPr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0C342E98-A8ED-EF4D-9DD8-DCDBB43EE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969" y="5288049"/>
              <a:ext cx="15301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Roboto Light" panose="02000000000000000000" pitchFamily="2" charset="0"/>
                  <a:cs typeface="Arial" panose="020B0604020202020204" pitchFamily="34" charset="0"/>
                </a:rPr>
                <a:t>@Murex_Group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A6B206B-94E1-A74F-ACA4-51D606D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408" y="5384553"/>
              <a:ext cx="265073" cy="215156"/>
            </a:xfrm>
            <a:custGeom>
              <a:avLst/>
              <a:gdLst>
                <a:gd name="T0" fmla="*/ 88 w 236"/>
                <a:gd name="T1" fmla="*/ 192 h 192"/>
                <a:gd name="T2" fmla="*/ 2 w 236"/>
                <a:gd name="T3" fmla="*/ 174 h 192"/>
                <a:gd name="T4" fmla="*/ 0 w 236"/>
                <a:gd name="T5" fmla="*/ 168 h 192"/>
                <a:gd name="T6" fmla="*/ 6 w 236"/>
                <a:gd name="T7" fmla="*/ 164 h 192"/>
                <a:gd name="T8" fmla="*/ 56 w 236"/>
                <a:gd name="T9" fmla="*/ 151 h 192"/>
                <a:gd name="T10" fmla="*/ 12 w 236"/>
                <a:gd name="T11" fmla="*/ 117 h 192"/>
                <a:gd name="T12" fmla="*/ 14 w 236"/>
                <a:gd name="T13" fmla="*/ 112 h 192"/>
                <a:gd name="T14" fmla="*/ 19 w 236"/>
                <a:gd name="T15" fmla="*/ 112 h 192"/>
                <a:gd name="T16" fmla="*/ 39 w 236"/>
                <a:gd name="T17" fmla="*/ 116 h 192"/>
                <a:gd name="T18" fmla="*/ 4 w 236"/>
                <a:gd name="T19" fmla="*/ 73 h 192"/>
                <a:gd name="T20" fmla="*/ 6 w 236"/>
                <a:gd name="T21" fmla="*/ 68 h 192"/>
                <a:gd name="T22" fmla="*/ 12 w 236"/>
                <a:gd name="T23" fmla="*/ 68 h 192"/>
                <a:gd name="T24" fmla="*/ 28 w 236"/>
                <a:gd name="T25" fmla="*/ 75 h 192"/>
                <a:gd name="T26" fmla="*/ 16 w 236"/>
                <a:gd name="T27" fmla="*/ 10 h 192"/>
                <a:gd name="T28" fmla="*/ 19 w 236"/>
                <a:gd name="T29" fmla="*/ 5 h 192"/>
                <a:gd name="T30" fmla="*/ 23 w 236"/>
                <a:gd name="T31" fmla="*/ 9 h 192"/>
                <a:gd name="T32" fmla="*/ 112 w 236"/>
                <a:gd name="T33" fmla="*/ 55 h 192"/>
                <a:gd name="T34" fmla="*/ 112 w 236"/>
                <a:gd name="T35" fmla="*/ 54 h 192"/>
                <a:gd name="T36" fmla="*/ 163 w 236"/>
                <a:gd name="T37" fmla="*/ 0 h 192"/>
                <a:gd name="T38" fmla="*/ 163 w 236"/>
                <a:gd name="T39" fmla="*/ 0 h 192"/>
                <a:gd name="T40" fmla="*/ 196 w 236"/>
                <a:gd name="T41" fmla="*/ 11 h 192"/>
                <a:gd name="T42" fmla="*/ 197 w 236"/>
                <a:gd name="T43" fmla="*/ 12 h 192"/>
                <a:gd name="T44" fmla="*/ 226 w 236"/>
                <a:gd name="T45" fmla="*/ 0 h 192"/>
                <a:gd name="T46" fmla="*/ 231 w 236"/>
                <a:gd name="T47" fmla="*/ 1 h 192"/>
                <a:gd name="T48" fmla="*/ 232 w 236"/>
                <a:gd name="T49" fmla="*/ 6 h 192"/>
                <a:gd name="T50" fmla="*/ 222 w 236"/>
                <a:gd name="T51" fmla="*/ 23 h 192"/>
                <a:gd name="T52" fmla="*/ 230 w 236"/>
                <a:gd name="T53" fmla="*/ 20 h 192"/>
                <a:gd name="T54" fmla="*/ 235 w 236"/>
                <a:gd name="T55" fmla="*/ 21 h 192"/>
                <a:gd name="T56" fmla="*/ 236 w 236"/>
                <a:gd name="T57" fmla="*/ 26 h 192"/>
                <a:gd name="T58" fmla="*/ 216 w 236"/>
                <a:gd name="T59" fmla="*/ 51 h 192"/>
                <a:gd name="T60" fmla="*/ 216 w 236"/>
                <a:gd name="T61" fmla="*/ 52 h 192"/>
                <a:gd name="T62" fmla="*/ 88 w 236"/>
                <a:gd name="T6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192">
                  <a:moveTo>
                    <a:pt x="88" y="192"/>
                  </a:moveTo>
                  <a:cubicBezTo>
                    <a:pt x="49" y="192"/>
                    <a:pt x="16" y="185"/>
                    <a:pt x="2" y="174"/>
                  </a:cubicBezTo>
                  <a:cubicBezTo>
                    <a:pt x="0" y="172"/>
                    <a:pt x="0" y="170"/>
                    <a:pt x="0" y="168"/>
                  </a:cubicBezTo>
                  <a:cubicBezTo>
                    <a:pt x="1" y="166"/>
                    <a:pt x="3" y="164"/>
                    <a:pt x="6" y="164"/>
                  </a:cubicBezTo>
                  <a:cubicBezTo>
                    <a:pt x="29" y="163"/>
                    <a:pt x="44" y="158"/>
                    <a:pt x="56" y="151"/>
                  </a:cubicBezTo>
                  <a:cubicBezTo>
                    <a:pt x="33" y="149"/>
                    <a:pt x="20" y="138"/>
                    <a:pt x="12" y="117"/>
                  </a:cubicBezTo>
                  <a:cubicBezTo>
                    <a:pt x="12" y="115"/>
                    <a:pt x="12" y="113"/>
                    <a:pt x="14" y="112"/>
                  </a:cubicBezTo>
                  <a:cubicBezTo>
                    <a:pt x="15" y="111"/>
                    <a:pt x="18" y="111"/>
                    <a:pt x="19" y="112"/>
                  </a:cubicBezTo>
                  <a:cubicBezTo>
                    <a:pt x="25" y="116"/>
                    <a:pt x="31" y="116"/>
                    <a:pt x="39" y="116"/>
                  </a:cubicBezTo>
                  <a:cubicBezTo>
                    <a:pt x="24" y="107"/>
                    <a:pt x="9" y="92"/>
                    <a:pt x="4" y="73"/>
                  </a:cubicBezTo>
                  <a:cubicBezTo>
                    <a:pt x="4" y="71"/>
                    <a:pt x="4" y="69"/>
                    <a:pt x="6" y="68"/>
                  </a:cubicBezTo>
                  <a:cubicBezTo>
                    <a:pt x="8" y="67"/>
                    <a:pt x="10" y="67"/>
                    <a:pt x="12" y="68"/>
                  </a:cubicBezTo>
                  <a:cubicBezTo>
                    <a:pt x="16" y="72"/>
                    <a:pt x="21" y="74"/>
                    <a:pt x="28" y="75"/>
                  </a:cubicBezTo>
                  <a:cubicBezTo>
                    <a:pt x="13" y="60"/>
                    <a:pt x="3" y="36"/>
                    <a:pt x="16" y="1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48" y="35"/>
                    <a:pt x="71" y="47"/>
                    <a:pt x="112" y="55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25"/>
                    <a:pt x="135" y="1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0"/>
                    <a:pt x="190" y="8"/>
                    <a:pt x="196" y="11"/>
                  </a:cubicBezTo>
                  <a:cubicBezTo>
                    <a:pt x="196" y="12"/>
                    <a:pt x="197" y="12"/>
                    <a:pt x="197" y="12"/>
                  </a:cubicBezTo>
                  <a:cubicBezTo>
                    <a:pt x="205" y="9"/>
                    <a:pt x="215" y="5"/>
                    <a:pt x="226" y="0"/>
                  </a:cubicBezTo>
                  <a:cubicBezTo>
                    <a:pt x="227" y="0"/>
                    <a:pt x="229" y="0"/>
                    <a:pt x="231" y="1"/>
                  </a:cubicBezTo>
                  <a:cubicBezTo>
                    <a:pt x="232" y="2"/>
                    <a:pt x="232" y="4"/>
                    <a:pt x="232" y="6"/>
                  </a:cubicBezTo>
                  <a:cubicBezTo>
                    <a:pt x="230" y="11"/>
                    <a:pt x="227" y="17"/>
                    <a:pt x="222" y="23"/>
                  </a:cubicBezTo>
                  <a:cubicBezTo>
                    <a:pt x="230" y="20"/>
                    <a:pt x="230" y="20"/>
                    <a:pt x="230" y="20"/>
                  </a:cubicBezTo>
                  <a:cubicBezTo>
                    <a:pt x="231" y="20"/>
                    <a:pt x="233" y="20"/>
                    <a:pt x="235" y="21"/>
                  </a:cubicBezTo>
                  <a:cubicBezTo>
                    <a:pt x="236" y="23"/>
                    <a:pt x="236" y="24"/>
                    <a:pt x="236" y="26"/>
                  </a:cubicBezTo>
                  <a:cubicBezTo>
                    <a:pt x="232" y="38"/>
                    <a:pt x="225" y="46"/>
                    <a:pt x="216" y="51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6" y="129"/>
                    <a:pt x="159" y="192"/>
                    <a:pt x="88" y="1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36" name="Ellipse 23">
            <a:hlinkClick r:id="rId8"/>
            <a:extLst>
              <a:ext uri="{FF2B5EF4-FFF2-40B4-BE49-F238E27FC236}">
                <a16:creationId xmlns:a16="http://schemas.microsoft.com/office/drawing/2014/main" id="{4513AC19-F0D0-E949-95AB-DB6AEB50DC3D}"/>
              </a:ext>
            </a:extLst>
          </p:cNvPr>
          <p:cNvSpPr/>
          <p:nvPr userDrawn="1"/>
        </p:nvSpPr>
        <p:spPr>
          <a:xfrm>
            <a:off x="2743200" y="3400027"/>
            <a:ext cx="523875" cy="5238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0" name="Ellipse 27">
            <a:hlinkClick r:id="rId9"/>
            <a:extLst>
              <a:ext uri="{FF2B5EF4-FFF2-40B4-BE49-F238E27FC236}">
                <a16:creationId xmlns:a16="http://schemas.microsoft.com/office/drawing/2014/main" id="{5213DCD2-CC04-A141-B649-9870D3AAAA47}"/>
              </a:ext>
            </a:extLst>
          </p:cNvPr>
          <p:cNvSpPr/>
          <p:nvPr userDrawn="1"/>
        </p:nvSpPr>
        <p:spPr>
          <a:xfrm>
            <a:off x="5075238" y="3165247"/>
            <a:ext cx="490537" cy="488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1" name="Groupe 28">
            <a:extLst>
              <a:ext uri="{FF2B5EF4-FFF2-40B4-BE49-F238E27FC236}">
                <a16:creationId xmlns:a16="http://schemas.microsoft.com/office/drawing/2014/main" id="{C0FAAFD3-6605-7C4E-97DE-D9773B9B23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51138" y="4070176"/>
            <a:ext cx="3479800" cy="566738"/>
            <a:chOff x="2802753" y="4773298"/>
            <a:chExt cx="3479556" cy="566713"/>
          </a:xfrm>
        </p:grpSpPr>
        <p:grpSp>
          <p:nvGrpSpPr>
            <p:cNvPr id="42" name="Groupe 63">
              <a:extLst>
                <a:ext uri="{FF2B5EF4-FFF2-40B4-BE49-F238E27FC236}">
                  <a16:creationId xmlns:a16="http://schemas.microsoft.com/office/drawing/2014/main" id="{A8E51BEA-E789-8F4B-B7E7-E72513937F93}"/>
                </a:ext>
              </a:extLst>
            </p:cNvPr>
            <p:cNvGrpSpPr/>
            <p:nvPr/>
          </p:nvGrpSpPr>
          <p:grpSpPr>
            <a:xfrm>
              <a:off x="2976706" y="4927365"/>
              <a:ext cx="233213" cy="228257"/>
              <a:chOff x="7572375" y="4957763"/>
              <a:chExt cx="223835" cy="219076"/>
            </a:xfrm>
            <a:solidFill>
              <a:schemeClr val="tx2"/>
            </a:solidFill>
          </p:grpSpPr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B2A2D9D6-05D8-BE41-872A-85B06340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5" y="4957763"/>
                <a:ext cx="60325" cy="58738"/>
              </a:xfrm>
              <a:custGeom>
                <a:avLst/>
                <a:gdLst>
                  <a:gd name="T0" fmla="*/ 32 w 64"/>
                  <a:gd name="T1" fmla="*/ 0 h 64"/>
                  <a:gd name="T2" fmla="*/ 32 w 64"/>
                  <a:gd name="T3" fmla="*/ 0 h 64"/>
                  <a:gd name="T4" fmla="*/ 9 w 64"/>
                  <a:gd name="T5" fmla="*/ 9 h 64"/>
                  <a:gd name="T6" fmla="*/ 0 w 64"/>
                  <a:gd name="T7" fmla="*/ 32 h 64"/>
                  <a:gd name="T8" fmla="*/ 10 w 64"/>
                  <a:gd name="T9" fmla="*/ 55 h 64"/>
                  <a:gd name="T10" fmla="*/ 32 w 64"/>
                  <a:gd name="T11" fmla="*/ 64 h 64"/>
                  <a:gd name="T12" fmla="*/ 33 w 64"/>
                  <a:gd name="T13" fmla="*/ 64 h 64"/>
                  <a:gd name="T14" fmla="*/ 55 w 64"/>
                  <a:gd name="T15" fmla="*/ 55 h 64"/>
                  <a:gd name="T16" fmla="*/ 64 w 64"/>
                  <a:gd name="T17" fmla="*/ 32 h 64"/>
                  <a:gd name="T18" fmla="*/ 55 w 64"/>
                  <a:gd name="T19" fmla="*/ 9 h 64"/>
                  <a:gd name="T20" fmla="*/ 32 w 64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16" y="3"/>
                      <a:pt x="9" y="9"/>
                    </a:cubicBezTo>
                    <a:cubicBezTo>
                      <a:pt x="3" y="15"/>
                      <a:pt x="0" y="23"/>
                      <a:pt x="0" y="32"/>
                    </a:cubicBezTo>
                    <a:cubicBezTo>
                      <a:pt x="0" y="41"/>
                      <a:pt x="3" y="49"/>
                      <a:pt x="10" y="55"/>
                    </a:cubicBezTo>
                    <a:cubicBezTo>
                      <a:pt x="16" y="61"/>
                      <a:pt x="24" y="64"/>
                      <a:pt x="32" y="64"/>
                    </a:cubicBezTo>
                    <a:cubicBezTo>
                      <a:pt x="32" y="64"/>
                      <a:pt x="32" y="64"/>
                      <a:pt x="33" y="64"/>
                    </a:cubicBezTo>
                    <a:cubicBezTo>
                      <a:pt x="41" y="64"/>
                      <a:pt x="49" y="61"/>
                      <a:pt x="55" y="55"/>
                    </a:cubicBezTo>
                    <a:cubicBezTo>
                      <a:pt x="61" y="49"/>
                      <a:pt x="64" y="41"/>
                      <a:pt x="64" y="32"/>
                    </a:cubicBezTo>
                    <a:cubicBezTo>
                      <a:pt x="64" y="24"/>
                      <a:pt x="61" y="15"/>
                      <a:pt x="55" y="9"/>
                    </a:cubicBezTo>
                    <a:cubicBezTo>
                      <a:pt x="49" y="3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466827C-9A60-B848-9427-FAC113C69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0" y="5024438"/>
                <a:ext cx="52388" cy="152400"/>
              </a:xfrm>
              <a:custGeom>
                <a:avLst/>
                <a:gdLst>
                  <a:gd name="T0" fmla="*/ 44 w 56"/>
                  <a:gd name="T1" fmla="*/ 0 h 164"/>
                  <a:gd name="T2" fmla="*/ 12 w 56"/>
                  <a:gd name="T3" fmla="*/ 0 h 164"/>
                  <a:gd name="T4" fmla="*/ 0 w 56"/>
                  <a:gd name="T5" fmla="*/ 12 h 164"/>
                  <a:gd name="T6" fmla="*/ 0 w 56"/>
                  <a:gd name="T7" fmla="*/ 152 h 164"/>
                  <a:gd name="T8" fmla="*/ 12 w 56"/>
                  <a:gd name="T9" fmla="*/ 164 h 164"/>
                  <a:gd name="T10" fmla="*/ 44 w 56"/>
                  <a:gd name="T11" fmla="*/ 164 h 164"/>
                  <a:gd name="T12" fmla="*/ 56 w 56"/>
                  <a:gd name="T13" fmla="*/ 152 h 164"/>
                  <a:gd name="T14" fmla="*/ 56 w 56"/>
                  <a:gd name="T15" fmla="*/ 12 h 164"/>
                  <a:gd name="T16" fmla="*/ 44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4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8"/>
                      <a:pt x="5" y="164"/>
                      <a:pt x="12" y="164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51" y="164"/>
                      <a:pt x="56" y="159"/>
                      <a:pt x="56" y="15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5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2577E7D8-046E-6D4F-BA01-358C7543E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985" y="5019676"/>
                <a:ext cx="149225" cy="157163"/>
              </a:xfrm>
              <a:custGeom>
                <a:avLst/>
                <a:gdLst>
                  <a:gd name="T0" fmla="*/ 105 w 160"/>
                  <a:gd name="T1" fmla="*/ 0 h 168"/>
                  <a:gd name="T2" fmla="*/ 96 w 160"/>
                  <a:gd name="T3" fmla="*/ 0 h 168"/>
                  <a:gd name="T4" fmla="*/ 56 w 160"/>
                  <a:gd name="T5" fmla="*/ 18 h 168"/>
                  <a:gd name="T6" fmla="*/ 56 w 160"/>
                  <a:gd name="T7" fmla="*/ 12 h 168"/>
                  <a:gd name="T8" fmla="*/ 48 w 160"/>
                  <a:gd name="T9" fmla="*/ 4 h 168"/>
                  <a:gd name="T10" fmla="*/ 8 w 160"/>
                  <a:gd name="T11" fmla="*/ 4 h 168"/>
                  <a:gd name="T12" fmla="*/ 0 w 160"/>
                  <a:gd name="T13" fmla="*/ 12 h 168"/>
                  <a:gd name="T14" fmla="*/ 0 w 160"/>
                  <a:gd name="T15" fmla="*/ 161 h 168"/>
                  <a:gd name="T16" fmla="*/ 8 w 160"/>
                  <a:gd name="T17" fmla="*/ 168 h 168"/>
                  <a:gd name="T18" fmla="*/ 52 w 160"/>
                  <a:gd name="T19" fmla="*/ 168 h 168"/>
                  <a:gd name="T20" fmla="*/ 60 w 160"/>
                  <a:gd name="T21" fmla="*/ 161 h 168"/>
                  <a:gd name="T22" fmla="*/ 60 w 160"/>
                  <a:gd name="T23" fmla="*/ 75 h 168"/>
                  <a:gd name="T24" fmla="*/ 82 w 160"/>
                  <a:gd name="T25" fmla="*/ 51 h 168"/>
                  <a:gd name="T26" fmla="*/ 99 w 160"/>
                  <a:gd name="T27" fmla="*/ 58 h 168"/>
                  <a:gd name="T28" fmla="*/ 104 w 160"/>
                  <a:gd name="T29" fmla="*/ 74 h 168"/>
                  <a:gd name="T30" fmla="*/ 104 w 160"/>
                  <a:gd name="T31" fmla="*/ 160 h 168"/>
                  <a:gd name="T32" fmla="*/ 112 w 160"/>
                  <a:gd name="T33" fmla="*/ 168 h 168"/>
                  <a:gd name="T34" fmla="*/ 152 w 160"/>
                  <a:gd name="T35" fmla="*/ 168 h 168"/>
                  <a:gd name="T36" fmla="*/ 160 w 160"/>
                  <a:gd name="T37" fmla="*/ 160 h 168"/>
                  <a:gd name="T38" fmla="*/ 160 w 160"/>
                  <a:gd name="T39" fmla="*/ 57 h 168"/>
                  <a:gd name="T40" fmla="*/ 105 w 160"/>
                  <a:gd name="T4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68">
                    <a:moveTo>
                      <a:pt x="105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81" y="0"/>
                      <a:pt x="66" y="7"/>
                      <a:pt x="56" y="1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8"/>
                      <a:pt x="52" y="4"/>
                      <a:pt x="4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" y="4"/>
                      <a:pt x="0" y="7"/>
                      <a:pt x="0" y="1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5"/>
                      <a:pt x="4" y="168"/>
                      <a:pt x="8" y="168"/>
                    </a:cubicBezTo>
                    <a:cubicBezTo>
                      <a:pt x="52" y="168"/>
                      <a:pt x="52" y="168"/>
                      <a:pt x="52" y="168"/>
                    </a:cubicBezTo>
                    <a:cubicBezTo>
                      <a:pt x="56" y="168"/>
                      <a:pt x="60" y="165"/>
                      <a:pt x="60" y="161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62"/>
                      <a:pt x="70" y="51"/>
                      <a:pt x="82" y="51"/>
                    </a:cubicBezTo>
                    <a:cubicBezTo>
                      <a:pt x="88" y="51"/>
                      <a:pt x="94" y="53"/>
                      <a:pt x="99" y="58"/>
                    </a:cubicBezTo>
                    <a:cubicBezTo>
                      <a:pt x="102" y="62"/>
                      <a:pt x="104" y="67"/>
                      <a:pt x="104" y="74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4" y="164"/>
                      <a:pt x="108" y="168"/>
                      <a:pt x="112" y="168"/>
                    </a:cubicBez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6" y="168"/>
                      <a:pt x="160" y="164"/>
                      <a:pt x="160" y="160"/>
                    </a:cubicBezTo>
                    <a:cubicBezTo>
                      <a:pt x="160" y="57"/>
                      <a:pt x="160" y="57"/>
                      <a:pt x="160" y="57"/>
                    </a:cubicBezTo>
                    <a:cubicBezTo>
                      <a:pt x="160" y="25"/>
                      <a:pt x="136" y="0"/>
                      <a:pt x="1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Ellipse 30">
              <a:hlinkClick r:id="rId10"/>
              <a:extLst>
                <a:ext uri="{FF2B5EF4-FFF2-40B4-BE49-F238E27FC236}">
                  <a16:creationId xmlns:a16="http://schemas.microsoft.com/office/drawing/2014/main" id="{44D0D1D1-71B0-F242-8384-1F5ACD8C3BB4}"/>
                </a:ext>
              </a:extLst>
            </p:cNvPr>
            <p:cNvSpPr/>
            <p:nvPr/>
          </p:nvSpPr>
          <p:spPr>
            <a:xfrm>
              <a:off x="2802753" y="4773298"/>
              <a:ext cx="566697" cy="5667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4" name="TextBox 174">
              <a:hlinkClick r:id="rId6"/>
              <a:extLst>
                <a:ext uri="{FF2B5EF4-FFF2-40B4-BE49-F238E27FC236}">
                  <a16:creationId xmlns:a16="http://schemas.microsoft.com/office/drawing/2014/main" id="{760CBA15-CF97-474B-B6BF-1E05DC3E8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009" y="4989189"/>
              <a:ext cx="2857300" cy="16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Roboto Light" panose="02000000000000000000" pitchFamily="2" charset="0"/>
                  <a:cs typeface="Arial" panose="020B0604020202020204" pitchFamily="34" charset="0"/>
                </a:rPr>
                <a:t>linkedin.com/company/murex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ZoneTexte 68">
            <a:extLst>
              <a:ext uri="{FF2B5EF4-FFF2-40B4-BE49-F238E27FC236}">
                <a16:creationId xmlns:a16="http://schemas.microsoft.com/office/drawing/2014/main" id="{1010DE64-46EC-A24D-9538-A9F9B0149B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123238"/>
            <a:ext cx="17668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DB0A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Contact</a:t>
            </a:r>
          </a:p>
        </p:txBody>
      </p:sp>
      <p:sp>
        <p:nvSpPr>
          <p:cNvPr id="62" name="ZoneTexte 20">
            <a:extLst>
              <a:ext uri="{FF2B5EF4-FFF2-40B4-BE49-F238E27FC236}">
                <a16:creationId xmlns:a16="http://schemas.microsoft.com/office/drawing/2014/main" id="{F4693CC6-B2D8-5E43-8529-00CD0423EE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438" y="6435725"/>
            <a:ext cx="1065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9" tIns="0" rIns="35979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Murex S.A.S., 2022.  All Rights Reserved.</a:t>
            </a:r>
            <a:endParaRPr kumimoji="0" lang="fr-FR" alt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9" name="Connecteur droit 30">
            <a:extLst>
              <a:ext uri="{FF2B5EF4-FFF2-40B4-BE49-F238E27FC236}">
                <a16:creationId xmlns:a16="http://schemas.microsoft.com/office/drawing/2014/main" id="{9FD7FB2C-7791-4EFC-B789-98C276B23912}"/>
              </a:ext>
            </a:extLst>
          </p:cNvPr>
          <p:cNvCxnSpPr>
            <a:cxnSpLocks/>
          </p:cNvCxnSpPr>
          <p:nvPr userDrawn="1"/>
        </p:nvCxnSpPr>
        <p:spPr>
          <a:xfrm>
            <a:off x="1766887" y="5943600"/>
            <a:ext cx="1" cy="914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30">
            <a:extLst>
              <a:ext uri="{FF2B5EF4-FFF2-40B4-BE49-F238E27FC236}">
                <a16:creationId xmlns:a16="http://schemas.microsoft.com/office/drawing/2014/main" id="{E67002D3-CCA4-4F3C-AAFF-13B3CE374395}"/>
              </a:ext>
            </a:extLst>
          </p:cNvPr>
          <p:cNvCxnSpPr>
            <a:cxnSpLocks/>
          </p:cNvCxnSpPr>
          <p:nvPr userDrawn="1"/>
        </p:nvCxnSpPr>
        <p:spPr>
          <a:xfrm>
            <a:off x="1771650" y="0"/>
            <a:ext cx="0" cy="559913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F16838-A1B6-411E-BBFA-E3014A54985C}"/>
              </a:ext>
            </a:extLst>
          </p:cNvPr>
          <p:cNvGrpSpPr/>
          <p:nvPr userDrawn="1"/>
        </p:nvGrpSpPr>
        <p:grpSpPr>
          <a:xfrm>
            <a:off x="2911700" y="5436031"/>
            <a:ext cx="2858418" cy="305319"/>
            <a:chOff x="3057750" y="5204426"/>
            <a:chExt cx="2858418" cy="30531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13BAD48-7F88-4D11-8AEE-C81EDC59E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057750" y="5280565"/>
              <a:ext cx="286351" cy="201748"/>
            </a:xfrm>
            <a:prstGeom prst="rect">
              <a:avLst/>
            </a:prstGeom>
          </p:spPr>
        </p:pic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04E6C7D5-A268-458A-85A5-E9CF86D199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28631" y="5204426"/>
              <a:ext cx="2387537" cy="30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 Light" panose="020F0302020204030204"/>
                  <a:ea typeface="Roboto Light" panose="02000000000000000000" pitchFamily="2" charset="0"/>
                  <a:cs typeface="Arial" panose="020B0604020202020204" pitchFamily="34" charset="0"/>
                </a:rPr>
                <a:t>youtube.com/murex-fintech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3BF5075-61F6-4BC5-ACC7-CAC6A15351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4" y="458170"/>
            <a:ext cx="1370823" cy="52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4B259D-14C6-40E8-BA24-15E80AAB6FB4}"/>
              </a:ext>
            </a:extLst>
          </p:cNvPr>
          <p:cNvSpPr txBox="1"/>
          <p:nvPr userDrawn="1"/>
        </p:nvSpPr>
        <p:spPr>
          <a:xfrm>
            <a:off x="2977298" y="1052713"/>
            <a:ext cx="3196345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600" b="1" u="none">
                <a:solidFill>
                  <a:schemeClr val="tx1"/>
                </a:solidFill>
                <a:latin typeface="+mj-lt"/>
              </a:rPr>
              <a:t>EMEA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D83C4C-D60F-4895-9FB1-446271232AD9}"/>
              </a:ext>
            </a:extLst>
          </p:cNvPr>
          <p:cNvSpPr txBox="1"/>
          <p:nvPr userDrawn="1"/>
        </p:nvSpPr>
        <p:spPr>
          <a:xfrm>
            <a:off x="7330509" y="1067308"/>
            <a:ext cx="1093964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600" b="1" u="none">
                <a:solidFill>
                  <a:schemeClr val="tx1"/>
                </a:solidFill>
                <a:latin typeface="+mj-lt"/>
              </a:rPr>
              <a:t>AMERICAS</a:t>
            </a:r>
            <a:endParaRPr lang="en-US" sz="1800" b="1" u="none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15E332-EF1E-46EC-A1E2-07F2C423EE3E}"/>
              </a:ext>
            </a:extLst>
          </p:cNvPr>
          <p:cNvSpPr txBox="1"/>
          <p:nvPr userDrawn="1"/>
        </p:nvSpPr>
        <p:spPr>
          <a:xfrm>
            <a:off x="9267579" y="1052713"/>
            <a:ext cx="1828794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600" b="1" u="none">
                <a:solidFill>
                  <a:schemeClr val="tx1"/>
                </a:solidFill>
                <a:latin typeface="+mj-lt"/>
              </a:rPr>
              <a:t>ASIA PACIFIC</a:t>
            </a:r>
          </a:p>
        </p:txBody>
      </p:sp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68E6ED63-9382-4325-ADD6-D6288560A9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" y="3553033"/>
            <a:ext cx="12195727" cy="44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75E-6 2.22222E-6 L -0.03841 -0.00139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-1.85185E-6 L -0.03841 -0.00139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375E-6 -4.44444E-6 L -0.03842 -0.00138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2.59259E-6 L -0.03841 -0.00139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-4.44444E-6 L -0.03841 -0.00138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45833E-6 4.07407E-6 L -0.03841 -0.00139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2.59259E-6 L -0.03841 -0.00139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08333E-7 2.59259E-6 L -0.03841 -0.00139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14">
            <a:extLst>
              <a:ext uri="{FF2B5EF4-FFF2-40B4-BE49-F238E27FC236}">
                <a16:creationId xmlns:a16="http://schemas.microsoft.com/office/drawing/2014/main" id="{F530220C-17A6-4D20-A7CB-C403DD6FAE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18503" y="282585"/>
            <a:ext cx="2641563" cy="2640560"/>
            <a:chOff x="375626" y="1407064"/>
            <a:chExt cx="4589004" cy="4589002"/>
          </a:xfrm>
        </p:grpSpPr>
        <p:sp>
          <p:nvSpPr>
            <p:cNvPr id="46" name="Ellipse 15">
              <a:extLst>
                <a:ext uri="{FF2B5EF4-FFF2-40B4-BE49-F238E27FC236}">
                  <a16:creationId xmlns:a16="http://schemas.microsoft.com/office/drawing/2014/main" id="{E92032FC-43AA-4AFC-8678-20E2B62E67A8}"/>
                </a:ext>
              </a:extLst>
            </p:cNvPr>
            <p:cNvSpPr/>
            <p:nvPr/>
          </p:nvSpPr>
          <p:spPr>
            <a:xfrm>
              <a:off x="375626" y="1593481"/>
              <a:ext cx="4233726" cy="4233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7" name="Ellipse 16">
              <a:extLst>
                <a:ext uri="{FF2B5EF4-FFF2-40B4-BE49-F238E27FC236}">
                  <a16:creationId xmlns:a16="http://schemas.microsoft.com/office/drawing/2014/main" id="{FB50FF1B-983C-4EBC-9E42-8306A16C7DFC}"/>
                </a:ext>
              </a:extLst>
            </p:cNvPr>
            <p:cNvSpPr/>
            <p:nvPr/>
          </p:nvSpPr>
          <p:spPr>
            <a:xfrm>
              <a:off x="375626" y="1407064"/>
              <a:ext cx="4589004" cy="458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C26C1B5-5E93-914A-9FE2-E6E668F52E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ACA0DE2D-5497-4ECB-B446-3EB6586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8"/>
          <a:stretch/>
        </p:blipFill>
        <p:spPr>
          <a:xfrm>
            <a:off x="1766888" y="-457806"/>
            <a:ext cx="10425112" cy="815990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43C5566-6196-4E4C-8B6D-E4E277E0E760}"/>
              </a:ext>
            </a:extLst>
          </p:cNvPr>
          <p:cNvSpPr/>
          <p:nvPr userDrawn="1"/>
        </p:nvSpPr>
        <p:spPr>
          <a:xfrm>
            <a:off x="0" y="1588"/>
            <a:ext cx="1766888" cy="685641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95EAD3-B099-4884-921A-CC3064EED6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3" y="2982991"/>
            <a:ext cx="1314488" cy="504000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04E49450-EF5E-B74E-84DD-A1E0FDDF2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198" y="1258049"/>
            <a:ext cx="5552564" cy="5232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lang="fr-FR" sz="3400" b="0" i="0" spc="1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" name="Rectangle à coins arrondis 14">
            <a:extLst>
              <a:ext uri="{FF2B5EF4-FFF2-40B4-BE49-F238E27FC236}">
                <a16:creationId xmlns:a16="http://schemas.microsoft.com/office/drawing/2014/main" id="{14E3BB6F-B403-48C2-9EBE-0ED427FD6154}"/>
              </a:ext>
            </a:extLst>
          </p:cNvPr>
          <p:cNvSpPr/>
          <p:nvPr userDrawn="1"/>
        </p:nvSpPr>
        <p:spPr>
          <a:xfrm>
            <a:off x="4896486" y="5506464"/>
            <a:ext cx="1896513" cy="447132"/>
          </a:xfrm>
          <a:prstGeom prst="roundRect">
            <a:avLst>
              <a:gd name="adj" fmla="val 50000"/>
            </a:avLst>
          </a:prstGeom>
          <a:solidFill>
            <a:srgbClr val="F1EDF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35992" bIns="35992" rtlCol="0" anchor="ctr"/>
          <a:lstStyle/>
          <a:p>
            <a:pPr marL="0" marR="0" lvl="0" indent="0" algn="ctr" defTabSz="108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à coins arrondis 15">
            <a:extLst>
              <a:ext uri="{FF2B5EF4-FFF2-40B4-BE49-F238E27FC236}">
                <a16:creationId xmlns:a16="http://schemas.microsoft.com/office/drawing/2014/main" id="{41FF76B5-1D51-4805-A091-F45366AEC9E9}"/>
              </a:ext>
            </a:extLst>
          </p:cNvPr>
          <p:cNvSpPr/>
          <p:nvPr userDrawn="1"/>
        </p:nvSpPr>
        <p:spPr>
          <a:xfrm>
            <a:off x="7186874" y="5488966"/>
            <a:ext cx="1896513" cy="447132"/>
          </a:xfrm>
          <a:prstGeom prst="roundRect">
            <a:avLst>
              <a:gd name="adj" fmla="val 50000"/>
            </a:avLst>
          </a:prstGeom>
          <a:solidFill>
            <a:srgbClr val="F1EDF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35992" bIns="35992" rtlCol="0" anchor="ctr"/>
          <a:lstStyle/>
          <a:p>
            <a:pPr marL="0" marR="0" lvl="0" indent="0" algn="ctr" defTabSz="108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à coins arrondis 16">
            <a:extLst>
              <a:ext uri="{FF2B5EF4-FFF2-40B4-BE49-F238E27FC236}">
                <a16:creationId xmlns:a16="http://schemas.microsoft.com/office/drawing/2014/main" id="{6DBA696D-DAEC-4E56-84F5-D0D45961FCAD}"/>
              </a:ext>
            </a:extLst>
          </p:cNvPr>
          <p:cNvSpPr/>
          <p:nvPr userDrawn="1"/>
        </p:nvSpPr>
        <p:spPr>
          <a:xfrm>
            <a:off x="9480257" y="5506464"/>
            <a:ext cx="1896513" cy="447132"/>
          </a:xfrm>
          <a:prstGeom prst="roundRect">
            <a:avLst>
              <a:gd name="adj" fmla="val 50000"/>
            </a:avLst>
          </a:prstGeom>
          <a:solidFill>
            <a:srgbClr val="F1EDF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71983" rIns="35992" bIns="35992" rtlCol="0" anchor="ctr"/>
          <a:lstStyle/>
          <a:p>
            <a:pPr marL="0" marR="0" lvl="0" indent="0" algn="ctr" defTabSz="10882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à coins arrondis 13">
            <a:extLst>
              <a:ext uri="{FF2B5EF4-FFF2-40B4-BE49-F238E27FC236}">
                <a16:creationId xmlns:a16="http://schemas.microsoft.com/office/drawing/2014/main" id="{A05D36D2-8E30-4559-BF56-F9B9C7581755}"/>
              </a:ext>
            </a:extLst>
          </p:cNvPr>
          <p:cNvSpPr/>
          <p:nvPr userDrawn="1"/>
        </p:nvSpPr>
        <p:spPr>
          <a:xfrm>
            <a:off x="2603103" y="5506464"/>
            <a:ext cx="1896513" cy="447132"/>
          </a:xfrm>
          <a:prstGeom prst="roundRect">
            <a:avLst>
              <a:gd name="adj" fmla="val 50000"/>
            </a:avLst>
          </a:prstGeom>
          <a:solidFill>
            <a:srgbClr val="F1EDF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2" tIns="35992" rIns="35992" bIns="35992" rtlCol="0" anchor="ctr"/>
          <a:lstStyle/>
          <a:p>
            <a:pPr marL="0" marR="0" lvl="0" indent="0" algn="ctr" defTabSz="1088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3A471E2-BDAF-42F2-A6A9-138A88771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1425" y="5538362"/>
            <a:ext cx="1605517" cy="382317"/>
          </a:xfrm>
        </p:spPr>
        <p:txBody>
          <a:bodyPr anchor="ctr"/>
          <a:lstStyle>
            <a:lvl1pPr algn="ctr">
              <a:defRPr sz="18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62FD173-BDE5-46F4-9066-11C6EDD5D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9958" y="5538362"/>
            <a:ext cx="1605517" cy="382317"/>
          </a:xfrm>
        </p:spPr>
        <p:txBody>
          <a:bodyPr anchor="ctr"/>
          <a:lstStyle>
            <a:lvl1pPr algn="ctr">
              <a:defRPr sz="18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9ABD55A-D7FC-45D0-97AB-0E96E26E1C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5196" y="5520864"/>
            <a:ext cx="1605517" cy="382317"/>
          </a:xfrm>
        </p:spPr>
        <p:txBody>
          <a:bodyPr anchor="ctr"/>
          <a:lstStyle>
            <a:lvl1pPr algn="ctr">
              <a:defRPr sz="18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4BCE2C6-1F88-4A03-A98D-E8000499B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43727" y="5538362"/>
            <a:ext cx="1605517" cy="382317"/>
          </a:xfrm>
        </p:spPr>
        <p:txBody>
          <a:bodyPr anchor="ctr"/>
          <a:lstStyle>
            <a:lvl1pPr algn="ctr">
              <a:defRPr sz="1800" b="1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ZoneTexte 20">
            <a:extLst>
              <a:ext uri="{FF2B5EF4-FFF2-40B4-BE49-F238E27FC236}">
                <a16:creationId xmlns:a16="http://schemas.microsoft.com/office/drawing/2014/main" id="{C0B72585-A789-D445-8ED9-79EE42EE7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438" y="6435725"/>
            <a:ext cx="1065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9" tIns="0" rIns="35979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Murex S.A.S., 2022.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00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19" grpId="0" animBg="1"/>
      <p:bldP spid="20" grpId="0" animBg="1"/>
      <p:bldP spid="21" grpId="0" animBg="1"/>
      <p:bldP spid="33" grpId="0" animBg="1"/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5E302293-B5F7-4C1A-8B26-330820F61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8"/>
          <a:stretch/>
        </p:blipFill>
        <p:spPr>
          <a:xfrm>
            <a:off x="1766888" y="1116140"/>
            <a:ext cx="10423837" cy="8159902"/>
          </a:xfrm>
          <a:prstGeom prst="rect">
            <a:avLst/>
          </a:prstGeom>
        </p:spPr>
      </p:pic>
      <p:grpSp>
        <p:nvGrpSpPr>
          <p:cNvPr id="45" name="Groupe 14">
            <a:extLst>
              <a:ext uri="{FF2B5EF4-FFF2-40B4-BE49-F238E27FC236}">
                <a16:creationId xmlns:a16="http://schemas.microsoft.com/office/drawing/2014/main" id="{F530220C-17A6-4D20-A7CB-C403DD6FAE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18503" y="282585"/>
            <a:ext cx="2641563" cy="2640560"/>
            <a:chOff x="375626" y="1407064"/>
            <a:chExt cx="4589004" cy="4589002"/>
          </a:xfrm>
        </p:grpSpPr>
        <p:sp>
          <p:nvSpPr>
            <p:cNvPr id="46" name="Ellipse 15">
              <a:extLst>
                <a:ext uri="{FF2B5EF4-FFF2-40B4-BE49-F238E27FC236}">
                  <a16:creationId xmlns:a16="http://schemas.microsoft.com/office/drawing/2014/main" id="{E92032FC-43AA-4AFC-8678-20E2B62E67A8}"/>
                </a:ext>
              </a:extLst>
            </p:cNvPr>
            <p:cNvSpPr/>
            <p:nvPr/>
          </p:nvSpPr>
          <p:spPr>
            <a:xfrm>
              <a:off x="375626" y="1593481"/>
              <a:ext cx="4233726" cy="4233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7" name="Ellipse 16">
              <a:extLst>
                <a:ext uri="{FF2B5EF4-FFF2-40B4-BE49-F238E27FC236}">
                  <a16:creationId xmlns:a16="http://schemas.microsoft.com/office/drawing/2014/main" id="{FB50FF1B-983C-4EBC-9E42-8306A16C7DFC}"/>
                </a:ext>
              </a:extLst>
            </p:cNvPr>
            <p:cNvSpPr/>
            <p:nvPr/>
          </p:nvSpPr>
          <p:spPr>
            <a:xfrm>
              <a:off x="375626" y="1407064"/>
              <a:ext cx="4589004" cy="458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C26C1B5-5E93-914A-9FE2-E6E668F52E71}"/>
              </a:ext>
            </a:extLst>
          </p:cNvPr>
          <p:cNvSpPr/>
          <p:nvPr userDrawn="1"/>
        </p:nvSpPr>
        <p:spPr>
          <a:xfrm>
            <a:off x="-1275" y="1"/>
            <a:ext cx="12192000" cy="6857999"/>
          </a:xfrm>
          <a:prstGeom prst="rect">
            <a:avLst/>
          </a:prstGeom>
          <a:gradFill>
            <a:gsLst>
              <a:gs pos="0">
                <a:srgbClr val="DB0A5B">
                  <a:alpha val="65000"/>
                  <a:lumMod val="97000"/>
                </a:srgbClr>
              </a:gs>
              <a:gs pos="61000">
                <a:srgbClr val="582C83">
                  <a:alpha val="62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04E49450-EF5E-B74E-84DD-A1E0FDDF2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198" y="1258050"/>
            <a:ext cx="5552564" cy="5232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lang="fr-FR" sz="3400" b="0" i="0" spc="1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3C5566-6196-4E4C-8B6D-E4E277E0E760}"/>
              </a:ext>
            </a:extLst>
          </p:cNvPr>
          <p:cNvSpPr/>
          <p:nvPr userDrawn="1"/>
        </p:nvSpPr>
        <p:spPr>
          <a:xfrm>
            <a:off x="0" y="1588"/>
            <a:ext cx="1766888" cy="685641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ZoneTexte 20">
            <a:extLst>
              <a:ext uri="{FF2B5EF4-FFF2-40B4-BE49-F238E27FC236}">
                <a16:creationId xmlns:a16="http://schemas.microsoft.com/office/drawing/2014/main" id="{C0B72585-A789-D445-8ED9-79EE42EE7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438" y="6435725"/>
            <a:ext cx="1065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79" tIns="0" rIns="35979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Murex S.A.S., 2022.  All Rights Reserved.</a:t>
            </a:r>
            <a:endParaRPr kumimoji="0" lang="fr-F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7F8BD9-B85F-4FF3-89DE-4DC46294DB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3" y="2982991"/>
            <a:ext cx="131448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pag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4E5E8034-D69B-0B42-8930-AED67E088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852" y="1354647"/>
            <a:ext cx="10653822" cy="5109948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Body copy 2 column text box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Body copy 2 column text box</a:t>
            </a:r>
          </a:p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EB3B659-F213-9E40-80D8-1BEE1825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251927"/>
            <a:ext cx="8335926" cy="8711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 b="1" i="0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6446-9B18-D249-8B31-5178C393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61B87-367A-B445-940A-3B19675C662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8572" y="819103"/>
            <a:ext cx="6153027" cy="735386"/>
          </a:xfrm>
        </p:spPr>
        <p:txBody>
          <a:bodyPr lIns="90000" anchor="b">
            <a:noAutofit/>
          </a:bodyPr>
          <a:lstStyle>
            <a:lvl1pPr>
              <a:defRPr sz="4236" b="1" i="0">
                <a:solidFill>
                  <a:schemeClr val="accent2"/>
                </a:solidFill>
                <a:latin typeface="Avenir Next Demi Bold" panose="00000000000000000000" pitchFamily="34" charset="0"/>
              </a:defRPr>
            </a:lvl1pPr>
          </a:lstStyle>
          <a:p>
            <a:pPr lvl="0"/>
            <a:r>
              <a:rPr lang="en-GB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3580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37756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spc="-5">
                <a:solidFill>
                  <a:srgbClr val="000000"/>
                </a:solidFill>
              </a:rPr>
              <a:t>Copyright </a:t>
            </a:r>
            <a:r>
              <a:rPr sz="1100">
                <a:solidFill>
                  <a:srgbClr val="000000"/>
                </a:solidFill>
              </a:rPr>
              <a:t>© 2022 </a:t>
            </a:r>
            <a:r>
              <a:rPr sz="1100" spc="-5">
                <a:solidFill>
                  <a:srgbClr val="000000"/>
                </a:solidFill>
              </a:rPr>
              <a:t>by International Swaps </a:t>
            </a:r>
            <a:r>
              <a:rPr sz="1100">
                <a:solidFill>
                  <a:srgbClr val="000000"/>
                </a:solidFill>
              </a:rPr>
              <a:t>and Derivatives </a:t>
            </a:r>
            <a:r>
              <a:rPr sz="1100" spc="-5">
                <a:solidFill>
                  <a:srgbClr val="000000"/>
                </a:solidFill>
              </a:rPr>
              <a:t>Association,</a:t>
            </a:r>
            <a:r>
              <a:rPr sz="1100" spc="-70">
                <a:solidFill>
                  <a:srgbClr val="000000"/>
                </a:solidFill>
              </a:rPr>
              <a:t> </a:t>
            </a:r>
            <a:r>
              <a:rPr sz="1100" spc="-5">
                <a:solidFill>
                  <a:srgbClr val="000000"/>
                </a:solidFill>
              </a:rPr>
              <a:t>Inc.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7937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37756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spc="-5">
                <a:solidFill>
                  <a:srgbClr val="000000"/>
                </a:solidFill>
              </a:rPr>
              <a:t>Copyright </a:t>
            </a:r>
            <a:r>
              <a:rPr sz="1100">
                <a:solidFill>
                  <a:srgbClr val="000000"/>
                </a:solidFill>
              </a:rPr>
              <a:t>© 2022 </a:t>
            </a:r>
            <a:r>
              <a:rPr sz="1100" spc="-5">
                <a:solidFill>
                  <a:srgbClr val="000000"/>
                </a:solidFill>
              </a:rPr>
              <a:t>by International Swaps </a:t>
            </a:r>
            <a:r>
              <a:rPr sz="1100">
                <a:solidFill>
                  <a:srgbClr val="000000"/>
                </a:solidFill>
              </a:rPr>
              <a:t>and Derivatives </a:t>
            </a:r>
            <a:r>
              <a:rPr sz="1100" spc="-5">
                <a:solidFill>
                  <a:srgbClr val="000000"/>
                </a:solidFill>
              </a:rPr>
              <a:t>Association,</a:t>
            </a:r>
            <a:r>
              <a:rPr sz="1100" spc="-70">
                <a:solidFill>
                  <a:srgbClr val="000000"/>
                </a:solidFill>
              </a:rPr>
              <a:t> </a:t>
            </a:r>
            <a:r>
              <a:rPr sz="1100" spc="-5">
                <a:solidFill>
                  <a:srgbClr val="000000"/>
                </a:solidFill>
              </a:rPr>
              <a:t>Inc.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37135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37756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spc="-5">
                <a:solidFill>
                  <a:srgbClr val="000000"/>
                </a:solidFill>
              </a:rPr>
              <a:t>Copyright </a:t>
            </a:r>
            <a:r>
              <a:rPr sz="1100">
                <a:solidFill>
                  <a:srgbClr val="000000"/>
                </a:solidFill>
              </a:rPr>
              <a:t>© 2022 </a:t>
            </a:r>
            <a:r>
              <a:rPr sz="1100" spc="-5">
                <a:solidFill>
                  <a:srgbClr val="000000"/>
                </a:solidFill>
              </a:rPr>
              <a:t>by International Swaps </a:t>
            </a:r>
            <a:r>
              <a:rPr sz="1100">
                <a:solidFill>
                  <a:srgbClr val="000000"/>
                </a:solidFill>
              </a:rPr>
              <a:t>and Derivatives </a:t>
            </a:r>
            <a:r>
              <a:rPr sz="1100" spc="-5">
                <a:solidFill>
                  <a:srgbClr val="000000"/>
                </a:solidFill>
              </a:rPr>
              <a:t>Association,</a:t>
            </a:r>
            <a:r>
              <a:rPr sz="1100" spc="-70">
                <a:solidFill>
                  <a:srgbClr val="000000"/>
                </a:solidFill>
              </a:rPr>
              <a:t> </a:t>
            </a:r>
            <a:r>
              <a:rPr sz="1100" spc="-5">
                <a:solidFill>
                  <a:srgbClr val="000000"/>
                </a:solidFill>
              </a:rPr>
              <a:t>Inc.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677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37756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spc="-5">
                <a:solidFill>
                  <a:srgbClr val="000000"/>
                </a:solidFill>
              </a:rPr>
              <a:t>Copyright </a:t>
            </a:r>
            <a:r>
              <a:rPr sz="1100">
                <a:solidFill>
                  <a:srgbClr val="000000"/>
                </a:solidFill>
              </a:rPr>
              <a:t>© 2022 </a:t>
            </a:r>
            <a:r>
              <a:rPr sz="1100" spc="-5">
                <a:solidFill>
                  <a:srgbClr val="000000"/>
                </a:solidFill>
              </a:rPr>
              <a:t>by International Swaps </a:t>
            </a:r>
            <a:r>
              <a:rPr sz="1100">
                <a:solidFill>
                  <a:srgbClr val="000000"/>
                </a:solidFill>
              </a:rPr>
              <a:t>and Derivatives </a:t>
            </a:r>
            <a:r>
              <a:rPr sz="1100" spc="-5">
                <a:solidFill>
                  <a:srgbClr val="000000"/>
                </a:solidFill>
              </a:rPr>
              <a:t>Association,</a:t>
            </a:r>
            <a:r>
              <a:rPr sz="1100" spc="-70">
                <a:solidFill>
                  <a:srgbClr val="000000"/>
                </a:solidFill>
              </a:rPr>
              <a:t> </a:t>
            </a:r>
            <a:r>
              <a:rPr sz="1100" spc="-5">
                <a:solidFill>
                  <a:srgbClr val="000000"/>
                </a:solidFill>
              </a:rPr>
              <a:t>Inc.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6950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AC01C-1830-854D-A230-60FA5EFF1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201" y="0"/>
            <a:ext cx="1227840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F4328-91CB-D14A-9F80-BACD1B11CB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682871-E67A-3D48-8628-BCE04A611647}"/>
              </a:ext>
            </a:extLst>
          </p:cNvPr>
          <p:cNvSpPr txBox="1"/>
          <p:nvPr userDrawn="1"/>
        </p:nvSpPr>
        <p:spPr>
          <a:xfrm>
            <a:off x="10820400" y="623914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90BBC4-11A8-F44F-A127-46AF4E031843}" type="slidenum">
              <a:rPr lang="en-US" sz="1200">
                <a:solidFill>
                  <a:srgbClr val="002060"/>
                </a:solidFill>
              </a:rPr>
              <a:pPr algn="r"/>
              <a:t>‹#›</a:t>
            </a:fld>
            <a:endParaRPr 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154" y="199644"/>
            <a:ext cx="10473690" cy="382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834" y="2469895"/>
            <a:ext cx="1076833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06690" y="6465214"/>
            <a:ext cx="4215765" cy="38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37756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spc="-5">
                <a:solidFill>
                  <a:srgbClr val="000000"/>
                </a:solidFill>
              </a:rPr>
              <a:t>Copyright </a:t>
            </a:r>
            <a:r>
              <a:rPr sz="1100">
                <a:solidFill>
                  <a:srgbClr val="000000"/>
                </a:solidFill>
              </a:rPr>
              <a:t>© 2022 </a:t>
            </a:r>
            <a:r>
              <a:rPr sz="1100" spc="-5">
                <a:solidFill>
                  <a:srgbClr val="000000"/>
                </a:solidFill>
              </a:rPr>
              <a:t>by International Swaps </a:t>
            </a:r>
            <a:r>
              <a:rPr sz="1100">
                <a:solidFill>
                  <a:srgbClr val="000000"/>
                </a:solidFill>
              </a:rPr>
              <a:t>and Derivatives </a:t>
            </a:r>
            <a:r>
              <a:rPr sz="1100" spc="-5">
                <a:solidFill>
                  <a:srgbClr val="000000"/>
                </a:solidFill>
              </a:rPr>
              <a:t>Association,</a:t>
            </a:r>
            <a:r>
              <a:rPr sz="1100" spc="-70">
                <a:solidFill>
                  <a:srgbClr val="000000"/>
                </a:solidFill>
              </a:rPr>
              <a:t> </a:t>
            </a:r>
            <a:r>
              <a:rPr sz="1100" spc="-5">
                <a:solidFill>
                  <a:srgbClr val="000000"/>
                </a:solidFill>
              </a:rPr>
              <a:t>Inc.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59348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F4328-91CB-D14A-9F80-BACD1B11CB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682871-E67A-3D48-8628-BCE04A611647}"/>
              </a:ext>
            </a:extLst>
          </p:cNvPr>
          <p:cNvSpPr txBox="1"/>
          <p:nvPr userDrawn="1"/>
        </p:nvSpPr>
        <p:spPr>
          <a:xfrm>
            <a:off x="10820400" y="623914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90BBC4-11A8-F44F-A127-46AF4E031843}" type="slidenum">
              <a:rPr lang="en-US" sz="1200">
                <a:solidFill>
                  <a:srgbClr val="002060"/>
                </a:solidFill>
              </a:rPr>
              <a:pPr algn="r"/>
              <a:t>‹#›</a:t>
            </a:fld>
            <a:endParaRPr 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6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8DD7BE5-FFA5-CB49-AAA9-B247A1D78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3973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xStyles>
    <p:titleStyle>
      <a:lvl1pPr algn="l" defTabSz="1087438" rtl="0" eaLnBrk="1" fontAlgn="base" hangingPunct="1">
        <a:spcBef>
          <a:spcPct val="0"/>
        </a:spcBef>
        <a:spcAft>
          <a:spcPct val="0"/>
        </a:spcAft>
        <a:defRPr sz="2600" kern="1200" spc="80">
          <a:solidFill>
            <a:schemeClr val="tx1"/>
          </a:solidFill>
          <a:latin typeface="+mj-lt"/>
          <a:ea typeface="+mj-ea"/>
          <a:cs typeface="+mj-cs"/>
        </a:defRPr>
      </a:lvl1pPr>
      <a:lvl2pPr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2pPr>
      <a:lvl3pPr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3pPr>
      <a:lvl4pPr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4pPr>
      <a:lvl5pPr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8743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defTabSz="10874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defRPr lang="fr-FR" sz="24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215900" indent="215900" algn="l" defTabSz="10874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431800" indent="215900" algn="l" defTabSz="10874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fr-FR" sz="18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647700" indent="215900" algn="l" defTabSz="10874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fr-FR" sz="16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863600" indent="215900" algn="l" defTabSz="10874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82000"/>
        <a:buFont typeface="Arial" panose="020B0604020202020204" pitchFamily="34" charset="0"/>
        <a:buChar char="•"/>
        <a:defRPr lang="fr-FR" sz="1600" i="1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992324" indent="-272031" algn="l" defTabSz="1088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82" indent="-272031" algn="l" defTabSz="1088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442" indent="-272031" algn="l" defTabSz="1088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499" indent="-272031" algn="l" defTabSz="1088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58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19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177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36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292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353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11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70" algn="l" defTabSz="10881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finos/common-domain-model/issues/3269#28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4BE0-1AD1-8091-76FB-A8DDE7A0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1140" y="2469895"/>
            <a:ext cx="7069024" cy="1488439"/>
          </a:xfrm>
          <a:solidFill>
            <a:srgbClr val="3B5E8A"/>
          </a:solidFill>
        </p:spPr>
        <p:txBody>
          <a:bodyPr lIns="72000" tIns="72000" rIns="72000" bIns="72000" anchor="ctr" anchorCtr="0">
            <a:noAutofit/>
          </a:bodyPr>
          <a:lstStyle/>
          <a:p>
            <a:pPr marL="266700"/>
            <a:r>
              <a:rPr lang="en-GB" sz="2400" b="1">
                <a:solidFill>
                  <a:schemeClr val="bg1"/>
                </a:solidFill>
              </a:rPr>
              <a:t>Trade Lots &amp; Price </a:t>
            </a:r>
            <a:r>
              <a:rPr lang="en-GB" sz="2400" b="1" dirty="0">
                <a:solidFill>
                  <a:schemeClr val="bg1"/>
                </a:solidFill>
              </a:rPr>
              <a:t>Quantity </a:t>
            </a:r>
          </a:p>
          <a:p>
            <a:pPr marL="266700"/>
            <a:r>
              <a:rPr lang="en-GB" sz="2400" b="1">
                <a:solidFill>
                  <a:schemeClr val="bg1"/>
                </a:solidFill>
              </a:rPr>
              <a:t>Overview of Issues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964294F6-B0C5-1591-7122-5026E1C2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4" y="2419207"/>
            <a:ext cx="3699306" cy="15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4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E874F1BF-90E0-4F65-A7F2-3C20CDDC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149" y="250403"/>
            <a:ext cx="9504000" cy="382834"/>
          </a:xfrm>
          <a:prstGeom prst="rect">
            <a:avLst/>
          </a:prstGeom>
          <a:solidFill>
            <a:srgbClr val="3B5E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13" tIns="60956" rIns="121913" bIns="60956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r>
              <a:rPr lang="en-GB" sz="2000" b="1">
                <a:solidFill>
                  <a:schemeClr val="bg1"/>
                </a:solidFill>
              </a:rPr>
              <a:t>Summary of Issue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59BDE-F753-8D05-7DC1-5663B727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9" y="91819"/>
            <a:ext cx="1756958" cy="730997"/>
          </a:xfrm>
          <a:prstGeom prst="rect">
            <a:avLst/>
          </a:prstGeom>
        </p:spPr>
      </p:pic>
      <p:sp>
        <p:nvSpPr>
          <p:cNvPr id="25" name="Title 6">
            <a:extLst>
              <a:ext uri="{FF2B5EF4-FFF2-40B4-BE49-F238E27FC236}">
                <a16:creationId xmlns:a16="http://schemas.microsoft.com/office/drawing/2014/main" id="{9A704461-1A86-E5AC-5047-C73BCA553FB2}"/>
              </a:ext>
            </a:extLst>
          </p:cNvPr>
          <p:cNvSpPr txBox="1">
            <a:spLocks/>
          </p:cNvSpPr>
          <p:nvPr/>
        </p:nvSpPr>
        <p:spPr>
          <a:xfrm>
            <a:off x="599632" y="3307583"/>
            <a:ext cx="6100845" cy="328531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Cashflow</a:t>
            </a:r>
            <a:endParaRPr lang="en-GB" sz="1400" b="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Leverage the new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Asset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type as an attribute, so that a cashflow can represent the flow of any asset, not just cash.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Refactor to harmonise with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Transfer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endParaRPr lang="en-GB" sz="14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Settlement Payout</a:t>
            </a:r>
            <a:endParaRPr lang="en-GB" sz="1400" b="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Implement a function that returns one or more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Cashflow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from a settlement payout.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function should be generic and work regardless of the type of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Asset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underlying the settlement payout, not just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en-GB" sz="14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0"/>
            <a:endParaRPr lang="en-GB" sz="14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en-GB" sz="14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Payout</a:t>
            </a:r>
            <a:endParaRPr lang="en-GB" sz="1400" b="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Remove the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Cashflow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option from the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Payout</a:t>
            </a: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choice, on the basis that this type of payout is no longer populated nor used.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08DCB39F-4A86-9FA2-3B82-6109189AFC8B}"/>
              </a:ext>
            </a:extLst>
          </p:cNvPr>
          <p:cNvSpPr txBox="1">
            <a:spLocks/>
          </p:cNvSpPr>
          <p:nvPr/>
        </p:nvSpPr>
        <p:spPr>
          <a:xfrm>
            <a:off x="461317" y="1324057"/>
            <a:ext cx="11068831" cy="8610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As a result of the </a:t>
            </a:r>
            <a:r>
              <a:rPr lang="en-GB" sz="1400" b="0" i="0" u="sng" strike="noStrike" dirty="0">
                <a:solidFill>
                  <a:srgbClr val="1F2328"/>
                </a:solidFill>
                <a:effectLst/>
                <a:latin typeface="+mn-lt"/>
                <a:hlinkClick r:id="rId4"/>
              </a:rPr>
              <a:t>Asset Refactoring work</a:t>
            </a:r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, foreign exchange is no longer represented as a 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Product</a:t>
            </a:r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 combining two 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Cashflow</a:t>
            </a:r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 payouts. Instead, a foreign exchange transaction is represented as a single </a:t>
            </a:r>
            <a:r>
              <a:rPr lang="en-GB" sz="1400" b="0" kern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SettlementPayout</a:t>
            </a:r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, with the underlier being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</a:t>
            </a:r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. However, for downstream purposes like reporting, there is a need to continue to use the 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Cashflow</a:t>
            </a:r>
            <a:r>
              <a:rPr lang="en-GB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 objects that are implied by a foreign exchange transaction.</a:t>
            </a:r>
          </a:p>
          <a:p>
            <a:pPr algn="l"/>
            <a:endParaRPr lang="en-GB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  <a:p>
            <a:pPr algn="l"/>
            <a:r>
              <a:rPr lang="en-GB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This document seeks to address this and, in doing so, proposes to revisit the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Cashflow</a:t>
            </a:r>
            <a:r>
              <a:rPr lang="en-GB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component to leverage the new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Asset</a:t>
            </a:r>
            <a:r>
              <a:rPr lang="en-GB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type, making it more generic and aligned onto </a:t>
            </a:r>
            <a:r>
              <a:rPr lang="en-GB" sz="1400" b="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Transfer</a:t>
            </a:r>
            <a:r>
              <a:rPr lang="en-GB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en-GB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8A341-9E2D-6C42-23FA-E75CF474A39C}"/>
              </a:ext>
            </a:extLst>
          </p:cNvPr>
          <p:cNvSpPr/>
          <p:nvPr/>
        </p:nvSpPr>
        <p:spPr>
          <a:xfrm>
            <a:off x="461318" y="2781072"/>
            <a:ext cx="6239159" cy="333975"/>
          </a:xfrm>
          <a:prstGeom prst="rect">
            <a:avLst/>
          </a:prstGeom>
          <a:solidFill>
            <a:srgbClr val="3B5E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Proposal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4A1D7-9F70-807D-11FC-E069E3B53E50}"/>
              </a:ext>
            </a:extLst>
          </p:cNvPr>
          <p:cNvSpPr/>
          <p:nvPr/>
        </p:nvSpPr>
        <p:spPr>
          <a:xfrm>
            <a:off x="7392041" y="2781072"/>
            <a:ext cx="4138108" cy="333975"/>
          </a:xfrm>
          <a:prstGeom prst="rect">
            <a:avLst/>
          </a:prstGeom>
          <a:solidFill>
            <a:srgbClr val="3B5E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Approach &amp; Next Steps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51D51FF-4C03-6A93-E1C1-A77F7EE63C08}"/>
              </a:ext>
            </a:extLst>
          </p:cNvPr>
          <p:cNvSpPr txBox="1">
            <a:spLocks/>
          </p:cNvSpPr>
          <p:nvPr/>
        </p:nvSpPr>
        <p:spPr>
          <a:xfrm>
            <a:off x="7392040" y="3307584"/>
            <a:ext cx="4138108" cy="344089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Summarise proposal (this document) and seek feedback and approval at the DPBE WG.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Build and release changes to the development version of CDM.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A57A-CE9C-A028-08B3-C987E13CBA5F}"/>
              </a:ext>
            </a:extLst>
          </p:cNvPr>
          <p:cNvSpPr/>
          <p:nvPr/>
        </p:nvSpPr>
        <p:spPr>
          <a:xfrm>
            <a:off x="461318" y="893814"/>
            <a:ext cx="11068830" cy="333975"/>
          </a:xfrm>
          <a:prstGeom prst="rect">
            <a:avLst/>
          </a:prstGeom>
          <a:solidFill>
            <a:srgbClr val="3B5E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461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CDF6F-DC82-3F99-608E-5F24222B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5" y="2470496"/>
            <a:ext cx="4514743" cy="4140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19330-463F-C4CE-CD15-A10297E3A00C}"/>
              </a:ext>
            </a:extLst>
          </p:cNvPr>
          <p:cNvSpPr txBox="1"/>
          <p:nvPr/>
        </p:nvSpPr>
        <p:spPr>
          <a:xfrm>
            <a:off x="453359" y="1087329"/>
            <a:ext cx="5301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Cashflow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extends </a:t>
            </a:r>
            <a:r>
              <a:rPr lang="en-US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PayoutBase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so it inherits many attributes that may not be relevant for a simple cashflow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Some other attributes could be simplified and aligned on their equivalent in </a:t>
            </a: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Transfer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: e.g. only </a:t>
            </a:r>
            <a:r>
              <a:rPr lang="en-US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settlementDate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is required from </a:t>
            </a:r>
            <a:r>
              <a:rPr lang="en-US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settlementTerms</a:t>
            </a:r>
            <a:endParaRPr lang="en-US" sz="1400" kern="0" dirty="0">
              <a:solidFill>
                <a:schemeClr val="accent6">
                  <a:lumMod val="50000"/>
                </a:schemeClr>
              </a:solidFill>
              <a:ea typeface="+mj-ea"/>
              <a:cs typeface="Calibri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06EE225-EEAB-C794-E9A6-98AD4221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149" y="250403"/>
            <a:ext cx="9504000" cy="382834"/>
          </a:xfrm>
          <a:prstGeom prst="rect">
            <a:avLst/>
          </a:prstGeom>
          <a:solidFill>
            <a:srgbClr val="3B5E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13" tIns="60956" rIns="121913" bIns="60956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r>
              <a:rPr lang="en-GB" sz="2000" b="1" dirty="0">
                <a:solidFill>
                  <a:schemeClr val="bg1"/>
                </a:solidFill>
              </a:rPr>
              <a:t>Gap analysis: Cashflow vs Transfer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728FB-ABEF-796D-B0A1-29EE13F9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9" y="91819"/>
            <a:ext cx="1756958" cy="73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0D816-5691-5C4A-BF3A-668F8CB0C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246" y="2449045"/>
            <a:ext cx="4888619" cy="4292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51D1A3-1D51-7181-B716-ADDDE7DCB67D}"/>
              </a:ext>
            </a:extLst>
          </p:cNvPr>
          <p:cNvSpPr/>
          <p:nvPr/>
        </p:nvSpPr>
        <p:spPr>
          <a:xfrm>
            <a:off x="3526971" y="4172430"/>
            <a:ext cx="1575228" cy="1321654"/>
          </a:xfrm>
          <a:prstGeom prst="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3558B-83A6-980A-91C2-CFE901509E62}"/>
              </a:ext>
            </a:extLst>
          </p:cNvPr>
          <p:cNvSpPr/>
          <p:nvPr/>
        </p:nvSpPr>
        <p:spPr>
          <a:xfrm>
            <a:off x="3526971" y="5867344"/>
            <a:ext cx="1575228" cy="655119"/>
          </a:xfrm>
          <a:prstGeom prst="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C98D1-660E-3B30-2F67-7CB67E4A765F}"/>
              </a:ext>
            </a:extLst>
          </p:cNvPr>
          <p:cNvSpPr/>
          <p:nvPr/>
        </p:nvSpPr>
        <p:spPr>
          <a:xfrm>
            <a:off x="1945037" y="5478715"/>
            <a:ext cx="1397518" cy="338097"/>
          </a:xfrm>
          <a:prstGeom prst="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BFCE4-69F4-310E-F319-EA750D371371}"/>
              </a:ext>
            </a:extLst>
          </p:cNvPr>
          <p:cNvSpPr/>
          <p:nvPr/>
        </p:nvSpPr>
        <p:spPr>
          <a:xfrm>
            <a:off x="4418319" y="1102697"/>
            <a:ext cx="776088" cy="272744"/>
          </a:xfrm>
          <a:prstGeom prst="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B0653-0021-ADC8-D810-D298AD2FA291}"/>
              </a:ext>
            </a:extLst>
          </p:cNvPr>
          <p:cNvSpPr/>
          <p:nvPr/>
        </p:nvSpPr>
        <p:spPr>
          <a:xfrm>
            <a:off x="1943258" y="5851975"/>
            <a:ext cx="1397517" cy="302935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F96EE-259A-3E1A-7CBE-7F0E3E9D7D97}"/>
              </a:ext>
            </a:extLst>
          </p:cNvPr>
          <p:cNvSpPr/>
          <p:nvPr/>
        </p:nvSpPr>
        <p:spPr>
          <a:xfrm>
            <a:off x="3526972" y="5529246"/>
            <a:ext cx="1575228" cy="302935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5EADD-304D-0095-0DB3-FDCA6CDF0248}"/>
              </a:ext>
            </a:extLst>
          </p:cNvPr>
          <p:cNvSpPr/>
          <p:nvPr/>
        </p:nvSpPr>
        <p:spPr>
          <a:xfrm>
            <a:off x="1693197" y="1744275"/>
            <a:ext cx="758009" cy="251207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BCE3C-A9A9-1B2E-17AE-412E5FAA2C57}"/>
              </a:ext>
            </a:extLst>
          </p:cNvPr>
          <p:cNvSpPr/>
          <p:nvPr/>
        </p:nvSpPr>
        <p:spPr>
          <a:xfrm>
            <a:off x="7728858" y="5657660"/>
            <a:ext cx="1575228" cy="627878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AC037-8B43-AEE1-120D-8034A919BA9C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 flipV="1">
            <a:off x="5102200" y="5680714"/>
            <a:ext cx="2626658" cy="290885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51A4A4-B2F1-8368-C84C-CC685A5B5E9E}"/>
              </a:ext>
            </a:extLst>
          </p:cNvPr>
          <p:cNvSpPr txBox="1"/>
          <p:nvPr/>
        </p:nvSpPr>
        <p:spPr>
          <a:xfrm>
            <a:off x="6148883" y="1086500"/>
            <a:ext cx="5301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Transfer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uses asset – the same should be used in </a:t>
            </a: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Cashflow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chemeClr val="accent6">
                  <a:lumMod val="50000"/>
                </a:schemeClr>
              </a:solidFill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Should </a:t>
            </a:r>
            <a:r>
              <a:rPr lang="en-US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payerReceiver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use the same party-agnostic type as </a:t>
            </a: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Cashflow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and separately specify </a:t>
            </a: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Party1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400" kern="0" dirty="0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Party2</a:t>
            </a:r>
            <a:r>
              <a:rPr lang="en-US" sz="1400" kern="0" dirty="0">
                <a:solidFill>
                  <a:schemeClr val="accent1">
                    <a:lumMod val="50000"/>
                  </a:schemeClr>
                </a:solidFill>
                <a:ea typeface="+mj-ea"/>
                <a:cs typeface="Calibri"/>
              </a:rPr>
              <a:t>?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9565BA-4DA4-F06E-5933-672B4AAEA6D3}"/>
              </a:ext>
            </a:extLst>
          </p:cNvPr>
          <p:cNvSpPr/>
          <p:nvPr/>
        </p:nvSpPr>
        <p:spPr>
          <a:xfrm>
            <a:off x="7490652" y="1108167"/>
            <a:ext cx="439271" cy="272744"/>
          </a:xfrm>
          <a:prstGeom prst="rect">
            <a:avLst/>
          </a:prstGeom>
          <a:solidFill>
            <a:schemeClr val="accent3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8ECD3-890E-87BA-5CDF-68180698E7B2}"/>
              </a:ext>
            </a:extLst>
          </p:cNvPr>
          <p:cNvSpPr/>
          <p:nvPr/>
        </p:nvSpPr>
        <p:spPr>
          <a:xfrm>
            <a:off x="7929922" y="3432351"/>
            <a:ext cx="1374163" cy="272744"/>
          </a:xfrm>
          <a:prstGeom prst="rect">
            <a:avLst/>
          </a:prstGeom>
          <a:solidFill>
            <a:schemeClr val="accent3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8B4A86-4F2D-3172-E37B-DACC6A4D09C2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848625" y="2904565"/>
            <a:ext cx="3081297" cy="664158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FFAB78-ABF4-CBB8-3C84-055B754CAE1C}"/>
              </a:ext>
            </a:extLst>
          </p:cNvPr>
          <p:cNvSpPr/>
          <p:nvPr/>
        </p:nvSpPr>
        <p:spPr>
          <a:xfrm>
            <a:off x="7929922" y="4036058"/>
            <a:ext cx="1374163" cy="272744"/>
          </a:xfrm>
          <a:prstGeom prst="rect">
            <a:avLst/>
          </a:prstGeom>
          <a:solidFill>
            <a:schemeClr val="accent6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CA5C31-3D6A-081B-9396-97F750E24241}"/>
              </a:ext>
            </a:extLst>
          </p:cNvPr>
          <p:cNvSpPr/>
          <p:nvPr/>
        </p:nvSpPr>
        <p:spPr>
          <a:xfrm>
            <a:off x="7054024" y="1522450"/>
            <a:ext cx="1078701" cy="272744"/>
          </a:xfrm>
          <a:prstGeom prst="rect">
            <a:avLst/>
          </a:prstGeom>
          <a:solidFill>
            <a:schemeClr val="accent6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6437CA-BEE3-1EF1-9A9B-30B6B66F01EB}"/>
              </a:ext>
            </a:extLst>
          </p:cNvPr>
          <p:cNvCxnSpPr>
            <a:cxnSpLocks/>
          </p:cNvCxnSpPr>
          <p:nvPr/>
        </p:nvCxnSpPr>
        <p:spPr>
          <a:xfrm>
            <a:off x="4940834" y="3432351"/>
            <a:ext cx="2989088" cy="740079"/>
          </a:xfrm>
          <a:prstGeom prst="straightConnector1">
            <a:avLst/>
          </a:prstGeom>
          <a:ln w="1270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4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60F66B4-E011-508C-DDA7-16891511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149" y="250403"/>
            <a:ext cx="9504000" cy="382834"/>
          </a:xfrm>
          <a:prstGeom prst="rect">
            <a:avLst/>
          </a:prstGeom>
          <a:solidFill>
            <a:srgbClr val="3B5E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13" tIns="60956" rIns="121913" bIns="60956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r>
              <a:rPr lang="en-GB" sz="2000" b="1">
                <a:solidFill>
                  <a:schemeClr val="bg1"/>
                </a:solidFill>
              </a:rPr>
              <a:t>Proposal: Cashflow vs Transfer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330E7-2C83-5924-3D0A-218C9D88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9" y="91819"/>
            <a:ext cx="1756958" cy="730997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42D11C7-6D51-BC72-FA7D-CA4A737FB67A}"/>
              </a:ext>
            </a:extLst>
          </p:cNvPr>
          <p:cNvCxnSpPr>
            <a:cxnSpLocks/>
            <a:stCxn id="19" idx="0"/>
            <a:endCxn id="21" idx="1"/>
          </p:cNvCxnSpPr>
          <p:nvPr/>
        </p:nvCxnSpPr>
        <p:spPr>
          <a:xfrm rot="5400000" flipH="1" flipV="1">
            <a:off x="6551768" y="3304130"/>
            <a:ext cx="1142237" cy="19214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8A5B7C3-65AD-97E5-DC74-0CBF2FC15D22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rot="16200000" flipV="1">
            <a:off x="4564598" y="3238393"/>
            <a:ext cx="1141372" cy="20537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FFA20A-9AFD-D7E5-9056-BD763E9D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95" y="4835965"/>
            <a:ext cx="3219948" cy="1833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296AFE-295F-FE72-F22B-5221340C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34" y="2148995"/>
            <a:ext cx="3128664" cy="3091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8F9688-F26D-F833-E464-ED9D8F9B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603" y="1899540"/>
            <a:ext cx="2820041" cy="35883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FDA3B6-E78B-AD99-09CA-3CFCE647355B}"/>
              </a:ext>
            </a:extLst>
          </p:cNvPr>
          <p:cNvSpPr txBox="1"/>
          <p:nvPr/>
        </p:nvSpPr>
        <p:spPr>
          <a:xfrm>
            <a:off x="745351" y="937294"/>
            <a:ext cx="1033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Commonality = asset, quantity and settlement date – all built into a new </a:t>
            </a:r>
            <a:r>
              <a:rPr lang="en-GB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CashflowBase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Further harmonisation possible, but reserved for future iteration: </a:t>
            </a:r>
            <a:r>
              <a:rPr lang="en-GB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cashflowType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vs </a:t>
            </a:r>
            <a:r>
              <a:rPr lang="en-GB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transferExpression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400" kern="0" dirty="0" err="1">
                <a:solidFill>
                  <a:schemeClr val="accent6">
                    <a:lumMod val="50000"/>
                  </a:schemeClr>
                </a:solidFill>
                <a:ea typeface="+mj-ea"/>
                <a:cs typeface="Calibri"/>
              </a:rPr>
              <a:t>payerReceiver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Should object still be called “Cashflow”, if it’s not just cash?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D0B7E0-094F-DD1E-CF62-19A9260FA896}"/>
              </a:ext>
            </a:extLst>
          </p:cNvPr>
          <p:cNvSpPr/>
          <p:nvPr/>
        </p:nvSpPr>
        <p:spPr>
          <a:xfrm>
            <a:off x="2312092" y="2325004"/>
            <a:ext cx="1568345" cy="379776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FCA24F4-A4DE-8CCD-7D2D-0ED4C2ECE41C}"/>
              </a:ext>
            </a:extLst>
          </p:cNvPr>
          <p:cNvSpPr/>
          <p:nvPr/>
        </p:nvSpPr>
        <p:spPr>
          <a:xfrm>
            <a:off x="2312091" y="2769143"/>
            <a:ext cx="1568345" cy="379776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4C6CAE-0857-563E-F700-E684916A343E}"/>
              </a:ext>
            </a:extLst>
          </p:cNvPr>
          <p:cNvSpPr/>
          <p:nvPr/>
        </p:nvSpPr>
        <p:spPr>
          <a:xfrm>
            <a:off x="8928848" y="3693727"/>
            <a:ext cx="1844994" cy="379776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160B41-6E96-6B87-EFB6-ADB79C2286CF}"/>
              </a:ext>
            </a:extLst>
          </p:cNvPr>
          <p:cNvSpPr/>
          <p:nvPr/>
        </p:nvSpPr>
        <p:spPr>
          <a:xfrm>
            <a:off x="8928848" y="4973434"/>
            <a:ext cx="1844994" cy="379776"/>
          </a:xfrm>
          <a:prstGeom prst="rect">
            <a:avLst/>
          </a:prstGeom>
          <a:solidFill>
            <a:schemeClr val="accent5">
              <a:lumMod val="5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6956A12-B707-7322-D04F-F22A76DA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149" y="250403"/>
            <a:ext cx="9504000" cy="382834"/>
          </a:xfrm>
          <a:prstGeom prst="rect">
            <a:avLst/>
          </a:prstGeom>
          <a:solidFill>
            <a:srgbClr val="3B5E8A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13" tIns="60956" rIns="121913" bIns="60956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r>
              <a:rPr lang="en-GB" sz="2000" b="1" dirty="0">
                <a:solidFill>
                  <a:schemeClr val="bg1"/>
                </a:solidFill>
              </a:rPr>
              <a:t>Generating Cashflow from </a:t>
            </a:r>
            <a:r>
              <a:rPr lang="en-GB" sz="2000" b="1" dirty="0" err="1">
                <a:solidFill>
                  <a:schemeClr val="bg1"/>
                </a:solidFill>
              </a:rPr>
              <a:t>SettlementPayout</a:t>
            </a:r>
            <a:r>
              <a:rPr lang="en-GB" sz="2000" b="1" dirty="0">
                <a:solidFill>
                  <a:schemeClr val="bg1"/>
                </a:solidFill>
              </a:rPr>
              <a:t> [to be completed]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56BCF-3BD8-53B4-6427-D5012C4B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9" y="91819"/>
            <a:ext cx="1756958" cy="7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941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t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urex_templates">
  <a:themeElements>
    <a:clrScheme name="Murex - New colors">
      <a:dk1>
        <a:srgbClr val="3F3F3F"/>
      </a:dk1>
      <a:lt1>
        <a:sysClr val="window" lastClr="FFFFFF"/>
      </a:lt1>
      <a:dk2>
        <a:srgbClr val="DB0A5B"/>
      </a:dk2>
      <a:lt2>
        <a:srgbClr val="EDEDED"/>
      </a:lt2>
      <a:accent1>
        <a:srgbClr val="00A3E1"/>
      </a:accent1>
      <a:accent2>
        <a:srgbClr val="DB0A5B"/>
      </a:accent2>
      <a:accent3>
        <a:srgbClr val="582C83"/>
      </a:accent3>
      <a:accent4>
        <a:srgbClr val="E23A7B"/>
      </a:accent4>
      <a:accent5>
        <a:srgbClr val="32B5E7"/>
      </a:accent5>
      <a:accent6>
        <a:srgbClr val="53565A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77FFA91-FE87-4E6E-94AB-1881C2CF18D6}" vid="{1AFD5F6B-3786-4A3B-A54A-ED23C81DC2F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A35441192504E941916A6BB7CAB60" ma:contentTypeVersion="18" ma:contentTypeDescription="Create a new document." ma:contentTypeScope="" ma:versionID="9d5642e2e5d9a1db5aa1ec2cd007cf72">
  <xsd:schema xmlns:xsd="http://www.w3.org/2001/XMLSchema" xmlns:xs="http://www.w3.org/2001/XMLSchema" xmlns:p="http://schemas.microsoft.com/office/2006/metadata/properties" xmlns:ns2="c447c792-83e2-45dd-ac7e-1702c34990c0" xmlns:ns3="00be556b-07be-406f-b6a0-42029f950c34" targetNamespace="http://schemas.microsoft.com/office/2006/metadata/properties" ma:root="true" ma:fieldsID="84ff2ce93eca1962f2cb0e3d986edde0" ns2:_="" ns3:_="">
    <xsd:import namespace="c447c792-83e2-45dd-ac7e-1702c34990c0"/>
    <xsd:import namespace="00be556b-07be-406f-b6a0-42029f950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7c792-83e2-45dd-ac7e-1702c3499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f26cd1-54e8-4988-9c8a-88507d19a8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556b-07be-406f-b6a0-42029f950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cda107-6db4-485d-b4c8-2411fe9ed099}" ma:internalName="TaxCatchAll" ma:showField="CatchAllData" ma:web="00be556b-07be-406f-b6a0-42029f950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be556b-07be-406f-b6a0-42029f950c34" xsi:nil="true"/>
    <lcf76f155ced4ddcb4097134ff3c332f xmlns="c447c792-83e2-45dd-ac7e-1702c34990c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7B4F1-BFCD-4016-9894-CC654B35D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7c792-83e2-45dd-ac7e-1702c34990c0"/>
    <ds:schemaRef ds:uri="00be556b-07be-406f-b6a0-42029f950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798551-0129-4627-A99E-B32BCABDEFBC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00be556b-07be-406f-b6a0-42029f950c3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447c792-83e2-45dd-ac7e-1702c34990c0"/>
  </ds:schemaRefs>
</ds:datastoreItem>
</file>

<file path=customXml/itemProps3.xml><?xml version="1.0" encoding="utf-8"?>
<ds:datastoreItem xmlns:ds="http://schemas.openxmlformats.org/officeDocument/2006/customXml" ds:itemID="{11BBB6D8-83FF-4CAC-9070-5014705537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381</Words>
  <Application>Microsoft Macintosh PowerPoint</Application>
  <PresentationFormat>Widescreen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Avenir Next Demi Bold</vt:lpstr>
      <vt:lpstr>Calibri</vt:lpstr>
      <vt:lpstr>Calibri Light</vt:lpstr>
      <vt:lpstr>Helvetica</vt:lpstr>
      <vt:lpstr>Cover</vt:lpstr>
      <vt:lpstr>Master pages</vt:lpstr>
      <vt:lpstr>2_Office Theme</vt:lpstr>
      <vt:lpstr>1_Master pages</vt:lpstr>
      <vt:lpstr>Murex_templates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AldenSmith</dc:creator>
  <cp:lastModifiedBy>Alexandra Prigent</cp:lastModifiedBy>
  <cp:revision>2</cp:revision>
  <cp:lastPrinted>2023-10-25T09:19:02Z</cp:lastPrinted>
  <dcterms:created xsi:type="dcterms:W3CDTF">2020-06-30T09:04:10Z</dcterms:created>
  <dcterms:modified xsi:type="dcterms:W3CDTF">2024-11-20T11:13:52Z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0x010100F97A35441192504E941916A6BB7CAB60</vt:lpwstr>
  </property>
  <property fmtid="{D5CDD505-2E9C-101B-9397-08002B2CF9AE}" pid="3" name="MediaServiceImageTags">
    <vt:lpwstr/>
  </property>
</Properties>
</file>