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3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DA08F-F8BE-459E-8297-E13816083526}" v="3" dt="2022-05-27T12:41:22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4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mire, David A. (Fed)" userId="8896f461-a095-46ac-ad5c-2c989638f765" providerId="ADAL" clId="{712DA08F-F8BE-459E-8297-E13816083526}"/>
    <pc:docChg chg="undo custSel addSld modSld">
      <pc:chgData name="Waltermire, David A. (Fed)" userId="8896f461-a095-46ac-ad5c-2c989638f765" providerId="ADAL" clId="{712DA08F-F8BE-459E-8297-E13816083526}" dt="2022-05-27T13:38:44.879" v="2003" actId="20577"/>
      <pc:docMkLst>
        <pc:docMk/>
      </pc:docMkLst>
      <pc:sldChg chg="modSp mod">
        <pc:chgData name="Waltermire, David A. (Fed)" userId="8896f461-a095-46ac-ad5c-2c989638f765" providerId="ADAL" clId="{712DA08F-F8BE-459E-8297-E13816083526}" dt="2022-05-27T13:22:42.592" v="1744" actId="20577"/>
        <pc:sldMkLst>
          <pc:docMk/>
          <pc:sldMk cId="1352631788" sldId="259"/>
        </pc:sldMkLst>
        <pc:spChg chg="mod">
          <ac:chgData name="Waltermire, David A. (Fed)" userId="8896f461-a095-46ac-ad5c-2c989638f765" providerId="ADAL" clId="{712DA08F-F8BE-459E-8297-E13816083526}" dt="2022-05-27T13:22:42.592" v="1744" actId="20577"/>
          <ac:spMkLst>
            <pc:docMk/>
            <pc:sldMk cId="1352631788" sldId="259"/>
            <ac:spMk id="4" creationId="{842784F9-42B7-44CE-A8A1-057CF22806BA}"/>
          </ac:spMkLst>
        </pc:spChg>
      </pc:sldChg>
      <pc:sldChg chg="modSp mod">
        <pc:chgData name="Waltermire, David A. (Fed)" userId="8896f461-a095-46ac-ad5c-2c989638f765" providerId="ADAL" clId="{712DA08F-F8BE-459E-8297-E13816083526}" dt="2022-05-27T12:31:35.909" v="993" actId="20577"/>
        <pc:sldMkLst>
          <pc:docMk/>
          <pc:sldMk cId="1848289348" sldId="260"/>
        </pc:sldMkLst>
        <pc:spChg chg="mod">
          <ac:chgData name="Waltermire, David A. (Fed)" userId="8896f461-a095-46ac-ad5c-2c989638f765" providerId="ADAL" clId="{712DA08F-F8BE-459E-8297-E13816083526}" dt="2022-05-27T12:31:35.909" v="993" actId="20577"/>
          <ac:spMkLst>
            <pc:docMk/>
            <pc:sldMk cId="1848289348" sldId="260"/>
            <ac:spMk id="6" creationId="{5BFB484B-FBD0-449E-822B-491DCD9328C2}"/>
          </ac:spMkLst>
        </pc:spChg>
      </pc:sldChg>
      <pc:sldChg chg="modSp mod">
        <pc:chgData name="Waltermire, David A. (Fed)" userId="8896f461-a095-46ac-ad5c-2c989638f765" providerId="ADAL" clId="{712DA08F-F8BE-459E-8297-E13816083526}" dt="2022-05-27T13:27:38.260" v="1784" actId="20577"/>
        <pc:sldMkLst>
          <pc:docMk/>
          <pc:sldMk cId="3342536891" sldId="261"/>
        </pc:sldMkLst>
        <pc:spChg chg="mod">
          <ac:chgData name="Waltermire, David A. (Fed)" userId="8896f461-a095-46ac-ad5c-2c989638f765" providerId="ADAL" clId="{712DA08F-F8BE-459E-8297-E13816083526}" dt="2022-05-27T13:27:38.260" v="1784" actId="20577"/>
          <ac:spMkLst>
            <pc:docMk/>
            <pc:sldMk cId="3342536891" sldId="261"/>
            <ac:spMk id="6" creationId="{5BFB484B-FBD0-449E-822B-491DCD9328C2}"/>
          </ac:spMkLst>
        </pc:spChg>
      </pc:sldChg>
      <pc:sldChg chg="modSp mod">
        <pc:chgData name="Waltermire, David A. (Fed)" userId="8896f461-a095-46ac-ad5c-2c989638f765" providerId="ADAL" clId="{712DA08F-F8BE-459E-8297-E13816083526}" dt="2022-05-27T12:39:12.191" v="1572" actId="20577"/>
        <pc:sldMkLst>
          <pc:docMk/>
          <pc:sldMk cId="744017448" sldId="262"/>
        </pc:sldMkLst>
        <pc:spChg chg="mod">
          <ac:chgData name="Waltermire, David A. (Fed)" userId="8896f461-a095-46ac-ad5c-2c989638f765" providerId="ADAL" clId="{712DA08F-F8BE-459E-8297-E13816083526}" dt="2022-05-27T12:39:12.191" v="1572" actId="20577"/>
          <ac:spMkLst>
            <pc:docMk/>
            <pc:sldMk cId="744017448" sldId="262"/>
            <ac:spMk id="3" creationId="{8D27C7B7-5DD8-4C8D-B6C1-B47B38B19593}"/>
          </ac:spMkLst>
        </pc:spChg>
      </pc:sldChg>
      <pc:sldChg chg="modSp mod">
        <pc:chgData name="Waltermire, David A. (Fed)" userId="8896f461-a095-46ac-ad5c-2c989638f765" providerId="ADAL" clId="{712DA08F-F8BE-459E-8297-E13816083526}" dt="2022-05-27T13:35:16.020" v="1925" actId="114"/>
        <pc:sldMkLst>
          <pc:docMk/>
          <pc:sldMk cId="3969838226" sldId="263"/>
        </pc:sldMkLst>
        <pc:spChg chg="mod">
          <ac:chgData name="Waltermire, David A. (Fed)" userId="8896f461-a095-46ac-ad5c-2c989638f765" providerId="ADAL" clId="{712DA08F-F8BE-459E-8297-E13816083526}" dt="2022-05-27T13:34:53.272" v="1866" actId="27636"/>
          <ac:spMkLst>
            <pc:docMk/>
            <pc:sldMk cId="3969838226" sldId="263"/>
            <ac:spMk id="4" creationId="{842784F9-42B7-44CE-A8A1-057CF22806BA}"/>
          </ac:spMkLst>
        </pc:spChg>
        <pc:spChg chg="mod">
          <ac:chgData name="Waltermire, David A. (Fed)" userId="8896f461-a095-46ac-ad5c-2c989638f765" providerId="ADAL" clId="{712DA08F-F8BE-459E-8297-E13816083526}" dt="2022-05-27T13:35:16.020" v="1925" actId="114"/>
          <ac:spMkLst>
            <pc:docMk/>
            <pc:sldMk cId="3969838226" sldId="263"/>
            <ac:spMk id="5" creationId="{FF3ABB44-E6CF-4043-858F-D480CEF18F3F}"/>
          </ac:spMkLst>
        </pc:spChg>
      </pc:sldChg>
      <pc:sldChg chg="addSp delSp modSp new mod modClrScheme chgLayout">
        <pc:chgData name="Waltermire, David A. (Fed)" userId="8896f461-a095-46ac-ad5c-2c989638f765" providerId="ADAL" clId="{712DA08F-F8BE-459E-8297-E13816083526}" dt="2022-05-27T12:26:33.161" v="457" actId="6549"/>
        <pc:sldMkLst>
          <pc:docMk/>
          <pc:sldMk cId="3997692843" sldId="264"/>
        </pc:sldMkLst>
        <pc:spChg chg="del mod ord">
          <ac:chgData name="Waltermire, David A. (Fed)" userId="8896f461-a095-46ac-ad5c-2c989638f765" providerId="ADAL" clId="{712DA08F-F8BE-459E-8297-E13816083526}" dt="2022-05-27T12:22:19.376" v="1" actId="700"/>
          <ac:spMkLst>
            <pc:docMk/>
            <pc:sldMk cId="3997692843" sldId="264"/>
            <ac:spMk id="2" creationId="{18ACFFCF-288E-40D8-88B2-0820E6832C06}"/>
          </ac:spMkLst>
        </pc:spChg>
        <pc:spChg chg="del mod ord">
          <ac:chgData name="Waltermire, David A. (Fed)" userId="8896f461-a095-46ac-ad5c-2c989638f765" providerId="ADAL" clId="{712DA08F-F8BE-459E-8297-E13816083526}" dt="2022-05-27T12:22:19.376" v="1" actId="700"/>
          <ac:spMkLst>
            <pc:docMk/>
            <pc:sldMk cId="3997692843" sldId="264"/>
            <ac:spMk id="3" creationId="{B1F7F499-8AA3-44BB-BA19-B7A37B32E258}"/>
          </ac:spMkLst>
        </pc:spChg>
        <pc:spChg chg="del">
          <ac:chgData name="Waltermire, David A. (Fed)" userId="8896f461-a095-46ac-ad5c-2c989638f765" providerId="ADAL" clId="{712DA08F-F8BE-459E-8297-E13816083526}" dt="2022-05-27T12:22:19.376" v="1" actId="700"/>
          <ac:spMkLst>
            <pc:docMk/>
            <pc:sldMk cId="3997692843" sldId="264"/>
            <ac:spMk id="4" creationId="{0C86F8BD-C29A-4EB1-B5F0-CE5CAED65183}"/>
          </ac:spMkLst>
        </pc:spChg>
        <pc:spChg chg="add mod ord">
          <ac:chgData name="Waltermire, David A. (Fed)" userId="8896f461-a095-46ac-ad5c-2c989638f765" providerId="ADAL" clId="{712DA08F-F8BE-459E-8297-E13816083526}" dt="2022-05-27T12:22:24.320" v="14" actId="20577"/>
          <ac:spMkLst>
            <pc:docMk/>
            <pc:sldMk cId="3997692843" sldId="264"/>
            <ac:spMk id="5" creationId="{03373971-6855-4FA0-8E5F-0B62E2682AC1}"/>
          </ac:spMkLst>
        </pc:spChg>
        <pc:spChg chg="add mod ord">
          <ac:chgData name="Waltermire, David A. (Fed)" userId="8896f461-a095-46ac-ad5c-2c989638f765" providerId="ADAL" clId="{712DA08F-F8BE-459E-8297-E13816083526}" dt="2022-05-27T12:26:33.161" v="457" actId="6549"/>
          <ac:spMkLst>
            <pc:docMk/>
            <pc:sldMk cId="3997692843" sldId="264"/>
            <ac:spMk id="6" creationId="{D222E64E-96E2-4E10-9D4E-37732BD3C0C7}"/>
          </ac:spMkLst>
        </pc:spChg>
      </pc:sldChg>
      <pc:sldChg chg="modSp new mod">
        <pc:chgData name="Waltermire, David A. (Fed)" userId="8896f461-a095-46ac-ad5c-2c989638f765" providerId="ADAL" clId="{712DA08F-F8BE-459E-8297-E13816083526}" dt="2022-05-27T12:29:33.731" v="755" actId="20577"/>
        <pc:sldMkLst>
          <pc:docMk/>
          <pc:sldMk cId="1816874758" sldId="265"/>
        </pc:sldMkLst>
        <pc:spChg chg="mod">
          <ac:chgData name="Waltermire, David A. (Fed)" userId="8896f461-a095-46ac-ad5c-2c989638f765" providerId="ADAL" clId="{712DA08F-F8BE-459E-8297-E13816083526}" dt="2022-05-27T12:29:33.731" v="755" actId="20577"/>
          <ac:spMkLst>
            <pc:docMk/>
            <pc:sldMk cId="1816874758" sldId="265"/>
            <ac:spMk id="2" creationId="{7E7E6A6B-9558-46B6-83CC-DF73E25AD8F5}"/>
          </ac:spMkLst>
        </pc:spChg>
        <pc:spChg chg="mod">
          <ac:chgData name="Waltermire, David A. (Fed)" userId="8896f461-a095-46ac-ad5c-2c989638f765" providerId="ADAL" clId="{712DA08F-F8BE-459E-8297-E13816083526}" dt="2022-05-27T12:29:14.861" v="722" actId="20577"/>
          <ac:spMkLst>
            <pc:docMk/>
            <pc:sldMk cId="1816874758" sldId="265"/>
            <ac:spMk id="3" creationId="{B1C2B854-6508-4877-93E0-A08CFDCA619B}"/>
          </ac:spMkLst>
        </pc:spChg>
      </pc:sldChg>
      <pc:sldChg chg="modSp new mod">
        <pc:chgData name="Waltermire, David A. (Fed)" userId="8896f461-a095-46ac-ad5c-2c989638f765" providerId="ADAL" clId="{712DA08F-F8BE-459E-8297-E13816083526}" dt="2022-05-27T13:38:44.879" v="2003" actId="20577"/>
        <pc:sldMkLst>
          <pc:docMk/>
          <pc:sldMk cId="3074493631" sldId="266"/>
        </pc:sldMkLst>
        <pc:spChg chg="mod">
          <ac:chgData name="Waltermire, David A. (Fed)" userId="8896f461-a095-46ac-ad5c-2c989638f765" providerId="ADAL" clId="{712DA08F-F8BE-459E-8297-E13816083526}" dt="2022-05-27T12:39:31.524" v="1594" actId="20577"/>
          <ac:spMkLst>
            <pc:docMk/>
            <pc:sldMk cId="3074493631" sldId="266"/>
            <ac:spMk id="2" creationId="{191D4DDF-78CB-4BDD-82C1-0839BCD859C4}"/>
          </ac:spMkLst>
        </pc:spChg>
        <pc:spChg chg="mod">
          <ac:chgData name="Waltermire, David A. (Fed)" userId="8896f461-a095-46ac-ad5c-2c989638f765" providerId="ADAL" clId="{712DA08F-F8BE-459E-8297-E13816083526}" dt="2022-05-27T13:38:44.879" v="2003" actId="20577"/>
          <ac:spMkLst>
            <pc:docMk/>
            <pc:sldMk cId="3074493631" sldId="266"/>
            <ac:spMk id="3" creationId="{9A388B9C-863B-4390-9496-7FF33E49707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1D35-08D2-4878-AF21-2CE22BC09590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6488F-3FD1-4DE9-A63F-B00CFAE3D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6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3D6CF-D5EF-405B-AC6C-BD70D1FDB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2A6AD-13D4-4FE7-B79C-FFC8A75F9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CADB-056A-42B5-A56D-2D76282E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37F2-99DB-4E63-95A8-20027955F70D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E9BC2-DEAA-4839-A50C-67EF38B5E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1F952-9D6F-4281-8CB5-C734B305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0244-CD89-46C3-9141-8D3F58EC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A928D-B833-4ECE-BCFD-B0EC6E423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D67B-E471-433C-8DD3-808DB51F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0091-E347-49B0-966E-36CDFB3D3BD4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37662-2C07-4CCD-895A-76BD878D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5A44-9788-47B3-8561-98E0415D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3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5F110E-8E4C-4232-854C-3B3875453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10652-0E46-4EFB-876C-579D29A87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C35E6-466E-41F0-8B0C-33CFC1CD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974B-8820-497A-BDB3-51544C415D29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975A9-378B-47B0-ACC2-D443EDDF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D750C-C98D-45A4-B5F6-7FF7377B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E75D-6C3E-463D-9708-034BF8B6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190B3-AC79-4132-8D1A-F873CD515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62131-8334-49BE-96B8-6106F5216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708B-47AA-426A-8672-B5270BE681C6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E55C2-24EE-44D6-8321-DF0DB8E6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3E462-AE69-4BF7-8617-DCA033B7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2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227CE-119A-49FA-B3AB-8ACF852AF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1F8E3-BD75-4531-BDAC-0531D0D4C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F229B-1ED0-450A-8F89-51B7B240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1A0F-1982-4875-AC54-078015AFBD93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5FF68-4656-4768-A6E4-98FA6F4AE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3898E-FFB5-45DF-8A75-468CBE9B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9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B42BA-4A3E-40F0-A2B1-732F32D04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D2C84-4A27-46FF-B2D4-711BCBDC8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EB240-80F9-465F-8315-BD7CE004C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17A8D-99B7-4393-9F90-08A9C0D3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F99-1ECE-449C-99F8-32FA57E9E299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AE88B-9CEB-4666-A15C-575B3563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C34E5-F233-492A-AF1D-FF5E2B82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2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71DF-80C1-40AD-B6C7-93838328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980DC-11B0-4A37-997B-202550676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197D7-011A-4174-B43D-BF9252251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ABC38-4BEE-4CA6-BD90-025DB9C66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5D44E3-C401-4BC4-BDF5-D1697B723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0AD09-F570-435A-8FAD-00FB67AC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933E-3F1E-4870-A8F1-829D684AD404}" type="datetime1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70E8C-CB90-44CA-87E7-58B7B2C5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A815EA-2409-4D77-8427-76D17D8A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1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8FE4-5E5B-4DCC-9A87-039EDBC2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AEC8C-70AD-44DE-83DD-BF1D100B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6925-546E-487C-9646-D31FCD75B1B7}" type="datetime1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8956A-9F19-4998-84D8-82702966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2EF7E-8EB2-4BD4-B6F8-0DDAF495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0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AB0C3-B43B-4C26-BC10-75B852E2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7705-8230-4F74-A657-3934DF23F81F}" type="datetime1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9EB003-CE06-48A8-9646-F5107542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A3EF4-082C-4B5E-8C7F-39E49285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1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094D-6442-4E0D-873C-C67F6C69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86B1-47FE-4F90-8E8A-9AE67851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E1BD0-020A-4E60-A575-10DFD80E8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07E74-09F1-469A-9DD1-8AE7D63A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EE8C-9C08-4C94-9E8E-2DB108805348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1C137-98FB-4083-8392-F6CD7456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CB1CA-75AA-4138-9B96-167AE518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F1CF-BB18-4D9B-90B2-AAF58630E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451836-8E72-4A7C-905C-364D36331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6AEBC-28FD-4EB2-BC70-D38F92D7C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AC7BA-CA06-424E-887A-37567801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CDE2-5A3E-409E-A3C6-FF2D09BB3D04}" type="datetime1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31FC7-0F94-43D9-B351-BB76C969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F36C9-C925-447B-AFFD-61A7D064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5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8669C5-8B21-4C87-860C-FA19DFBB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446B5-09E5-4E80-9CAC-B40F043CF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CB46-3F5E-43B9-A8D8-3EE46ABF0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04AC-23F6-482E-9AC3-EF4DC07F3324}" type="datetime1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E8692-AA33-4BB2-A241-F81A12AA4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7C65E-3A48-48C8-8A91-E406F921A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8EF5-4483-4111-9BC9-A0B1E6FC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FAF29-45DA-4D59-995E-A664E668E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OSCAL Metadata Objects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D7CFE-0E78-4C93-A758-3F61951BB4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CF924-2007-41F2-8220-6C458F74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47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79189-D5C2-463A-9B25-41035068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4: Disallow identifier clashes for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7C7B7-5DD8-4C8D-B6C1-B47B38B1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Implement constraints that cause validation errors when roles are redefined.</a:t>
            </a:r>
          </a:p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Documentation is largely consistent with this approach.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Some content will need to change.</a:t>
            </a:r>
          </a:p>
          <a:p>
            <a:r>
              <a:rPr lang="en-US" dirty="0"/>
              <a:t>Some tools will need to change.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AE1BA-57A6-4646-8D15-B9BA8EF0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1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4DDF-78CB-4BDD-82C1-0839BCD8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option is best?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88B9C-863B-4390-9496-7FF33E497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following options were discussed: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nothing (worst)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Scope roles to the current document only (simplest, flexible)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roles to be overridden (flexible)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Disallow identifier clashes for roles (strictest</a:t>
            </a:r>
            <a:r>
              <a:rPr lang="en-US"/>
              <a:t>, inflexible)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options?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can we put in place for OSCAL 1.1?</a:t>
            </a:r>
          </a:p>
          <a:p>
            <a:pPr marL="0" indent="0">
              <a:buNone/>
            </a:pPr>
            <a:r>
              <a:rPr lang="en-US" dirty="0"/>
              <a:t>Is there a different option to put in place for OSCAL 2.0?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4301-A9E9-407E-B650-0F170674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9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1E17-824C-4CAE-9F2D-F1C09AD2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OSCAL Documents are networked</a:t>
            </a:r>
          </a:p>
        </p:txBody>
      </p:sp>
      <p:pic>
        <p:nvPicPr>
          <p:cNvPr id="13" name="Content Placeholder 12" descr="Diagram&#10;&#10;Description automatically generated">
            <a:extLst>
              <a:ext uri="{FF2B5EF4-FFF2-40B4-BE49-F238E27FC236}">
                <a16:creationId xmlns:a16="http://schemas.microsoft.com/office/drawing/2014/main" id="{37DC6C2F-D65F-4F49-BB00-11E07C49F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84" y="1643332"/>
            <a:ext cx="10515600" cy="3571336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389D0F-2F1A-49EF-8654-8FC79570C5C9}"/>
              </a:ext>
            </a:extLst>
          </p:cNvPr>
          <p:cNvSpPr txBox="1"/>
          <p:nvPr/>
        </p:nvSpPr>
        <p:spPr>
          <a:xfrm>
            <a:off x="1521069" y="5767754"/>
            <a:ext cx="947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data source document is referenced, allowing data to be imported from other OSCAL documents.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3F12D34-0CDB-47AA-AF16-FB6A48C7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3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9253-736A-4848-8FE5-E2B696B7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784F9-42B7-44CE-A8A1-057CF22806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system-security-plan: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metadata: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…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roles: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id: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custom-role-id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title: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A Custom Role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assessment-plan: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import-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  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href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-link</a:t>
            </a:r>
            <a:endParaRPr lang="en-US" sz="2400" dirty="0">
              <a:solidFill>
                <a:srgbClr val="9933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3ABB44-E6CF-4043-858F-D480CEF18F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role “</a:t>
            </a:r>
            <a:r>
              <a:rPr lang="en-US" b="1" dirty="0"/>
              <a:t>custom-role-id</a:t>
            </a:r>
            <a:r>
              <a:rPr lang="en-US" dirty="0"/>
              <a:t>”:</a:t>
            </a:r>
          </a:p>
          <a:p>
            <a:r>
              <a:rPr lang="en-US" dirty="0"/>
              <a:t>Is defined in the SSP</a:t>
            </a:r>
          </a:p>
          <a:p>
            <a:r>
              <a:rPr lang="en-US" dirty="0"/>
              <a:t>Can be used in the assessment plan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Doesn’t require the same role to be defined in the assessment plan!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CF7A-F182-47C6-8C77-7BEE29E87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7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9253-736A-4848-8FE5-E2B696B7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role is redefined?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784F9-42B7-44CE-A8A1-057CF22806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system-security-plan: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metadata: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…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roles: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id: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custom-role-id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title: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Custom Role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assessment-plan: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metadata: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…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roles: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en-US" sz="2400" dirty="0">
                <a:solidFill>
                  <a:srgbClr val="640032"/>
                </a:solidFill>
                <a:highlight>
                  <a:srgbClr val="FFFFFF"/>
                </a:highlight>
              </a:rPr>
              <a:t>-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id: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custom-role-id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title: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400" dirty="0">
                <a:solidFill>
                  <a:srgbClr val="993300"/>
                </a:solidFill>
                <a:highlight>
                  <a:srgbClr val="FFFFFF"/>
                </a:highlight>
              </a:rPr>
              <a:t>Adjusted Custom Role</a:t>
            </a:r>
            <a:b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import-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   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href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: </a:t>
            </a:r>
            <a:r>
              <a:rPr lang="en-US" sz="24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400" dirty="0">
                <a:solidFill>
                  <a:srgbClr val="000096"/>
                </a:solidFill>
                <a:highlight>
                  <a:srgbClr val="FFFFFF"/>
                </a:highlight>
              </a:rPr>
              <a:t>-link</a:t>
            </a:r>
            <a:endParaRPr lang="en-US" sz="2400" dirty="0">
              <a:solidFill>
                <a:srgbClr val="9933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3ABB44-E6CF-4043-858F-D480CEF18F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What if the role defined in the SSP is redefined in the SAP?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role’s contents may differ</a:t>
            </a:r>
          </a:p>
          <a:p>
            <a:r>
              <a:rPr lang="en-US" dirty="0"/>
              <a:t>References to the role by identifier in the SAP are ambiguous.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same situation arises with locations, parties, and references.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should tools handle this situation?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03FBEC-330F-43A3-89F5-B11F8938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3373971-6855-4FA0-8E5F-0B62E268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2E64E-96E2-4E10-9D4E-37732BD3C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handle these situation in different ways</a:t>
            </a:r>
          </a:p>
          <a:p>
            <a:r>
              <a:rPr lang="en-US" dirty="0"/>
              <a:t>Content authors have not followed current rule in all cases</a:t>
            </a:r>
          </a:p>
          <a:p>
            <a:r>
              <a:rPr lang="en-US" dirty="0"/>
              <a:t>XML and JSON Schema cannot enforce current rules</a:t>
            </a:r>
          </a:p>
          <a:p>
            <a:pPr lvl="1"/>
            <a:r>
              <a:rPr lang="en-US" dirty="0"/>
              <a:t>Constraints enforcing imports are lax, but we want to fix this</a:t>
            </a:r>
          </a:p>
          <a:p>
            <a:pPr lvl="1"/>
            <a:r>
              <a:rPr lang="en-US" dirty="0"/>
              <a:t>Commodity tooling for constraint-based validation are not yet widely available, but we want to fix this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298BF-ADE0-4D77-8FCF-BBC742C2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9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6A6B-9558-46B6-83CC-DF73E25AD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Aligning with best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2B854-6508-4877-93E0-A08CFDCA6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Documentation should be consistent with current best practice</a:t>
            </a:r>
          </a:p>
          <a:p>
            <a:r>
              <a:rPr lang="en-US" dirty="0"/>
              <a:t>Constraints should enforce current best practices</a:t>
            </a:r>
          </a:p>
          <a:p>
            <a:r>
              <a:rPr lang="en-US" dirty="0"/>
              <a:t>Tools should interoperate based on current best practices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current best practices?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48612-E510-42E2-A9C1-FFDE97ADE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3BC809-37A4-45F2-AA80-08B55BDC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Do nothing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FB484B-FBD0-449E-822B-491DCD932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Leave which role to use up to the tool to decide.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Tools and content do not need to change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Tool behavior will be inconsistent in data use and processing</a:t>
            </a:r>
          </a:p>
          <a:p>
            <a:r>
              <a:rPr lang="en-US" dirty="0"/>
              <a:t>Results produced by tools will be inconsistent</a:t>
            </a:r>
          </a:p>
          <a:p>
            <a:r>
              <a:rPr lang="en-US" dirty="0"/>
              <a:t>Interoperability will be limited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FCD23-CAB4-428B-ADCD-7D4E11E4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8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3BC809-37A4-45F2-AA80-08B55BDC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Scope roles to the current document only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FB484B-FBD0-449E-822B-491DCD932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The document author defines the role(s) for use in their document.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Current defined behavior around importing roles will be disallowed in OSCAL </a:t>
            </a:r>
            <a:r>
              <a:rPr lang="en-US" dirty="0" err="1"/>
              <a:t>vNext</a:t>
            </a:r>
            <a:r>
              <a:rPr lang="en-US" dirty="0"/>
              <a:t>. OSCAL 1.1? OSCAL 2.0?</a:t>
            </a:r>
          </a:p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Content will not need to change, unless a role used is not defined.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Some tools will need to change.</a:t>
            </a:r>
          </a:p>
          <a:p>
            <a:r>
              <a:rPr lang="en-US" dirty="0"/>
              <a:t>Currently defined behavior in documentation needs to be changed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3D1523-4320-4CD7-B2B8-E06B4E9F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3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9253-736A-4848-8FE5-E2B696B7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3: Allow roles to be overridden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784F9-42B7-44CE-A8A1-057CF22806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system-security-plan: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9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metadata: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…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roles: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en-US" sz="2900" dirty="0">
                <a:solidFill>
                  <a:srgbClr val="640032"/>
                </a:solidFill>
                <a:highlight>
                  <a:srgbClr val="FFFFFF"/>
                </a:highlight>
              </a:rPr>
              <a:t>-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id: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custom-role-id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title: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Custom Role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640032"/>
                </a:solidFill>
                <a:highlight>
                  <a:srgbClr val="FFFFFF"/>
                </a:highlight>
              </a:rPr>
              <a:t>---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assessment-plan: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900" dirty="0" err="1">
                <a:solidFill>
                  <a:srgbClr val="000096"/>
                </a:solidFill>
                <a:highlight>
                  <a:srgbClr val="FFFFFF"/>
                </a:highlight>
              </a:rPr>
              <a:t>uuid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metadata: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…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roles: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en-US" sz="2900" dirty="0">
                <a:solidFill>
                  <a:srgbClr val="640032"/>
                </a:solidFill>
                <a:highlight>
                  <a:srgbClr val="FFFFFF"/>
                </a:highlight>
              </a:rPr>
              <a:t>-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id: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custom-role-id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title:</a:t>
            </a: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900" dirty="0">
                <a:solidFill>
                  <a:srgbClr val="993300"/>
                </a:solidFill>
                <a:highlight>
                  <a:srgbClr val="FFFFFF"/>
                </a:highlight>
              </a:rPr>
              <a:t>Adjusted Custom Role</a:t>
            </a:r>
            <a:b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9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import-</a:t>
            </a:r>
            <a:r>
              <a:rPr lang="en-US" sz="29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    </a:t>
            </a:r>
            <a:r>
              <a:rPr lang="en-US" sz="2900" dirty="0" err="1">
                <a:solidFill>
                  <a:srgbClr val="000096"/>
                </a:solidFill>
                <a:highlight>
                  <a:srgbClr val="FFFFFF"/>
                </a:highlight>
              </a:rPr>
              <a:t>href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: </a:t>
            </a:r>
            <a:r>
              <a:rPr lang="en-US" sz="2900" dirty="0" err="1">
                <a:solidFill>
                  <a:srgbClr val="000096"/>
                </a:solidFill>
                <a:highlight>
                  <a:srgbClr val="FFFFFF"/>
                </a:highlight>
              </a:rPr>
              <a:t>ssp</a:t>
            </a:r>
            <a:r>
              <a:rPr lang="en-US" sz="2900" dirty="0">
                <a:solidFill>
                  <a:srgbClr val="000096"/>
                </a:solidFill>
                <a:highlight>
                  <a:srgbClr val="FFFFFF"/>
                </a:highlight>
              </a:rPr>
              <a:t>-link</a:t>
            </a:r>
            <a:endParaRPr lang="en-US" sz="2900" dirty="0">
              <a:solidFill>
                <a:srgbClr val="9933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3ABB44-E6CF-4043-858F-D480CEF18F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The local definition </a:t>
            </a:r>
            <a:r>
              <a:rPr lang="en-US" i="1" dirty="0"/>
              <a:t>overrides</a:t>
            </a:r>
            <a:r>
              <a:rPr lang="en-US" dirty="0"/>
              <a:t> the imported definition.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The SAP “custom-role-id” will override the SSP “custom-role-id” when a clash is found. Otherwise, roles will be imported using currently defined behavior.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Does this override apply to only the SAP? Or to the SAP and content imported from the SSP?</a:t>
            </a:r>
          </a:p>
          <a:p>
            <a:pPr marL="0" indent="0">
              <a:buNone/>
            </a:pPr>
            <a:r>
              <a:rPr lang="en-US" dirty="0"/>
              <a:t>PROs:</a:t>
            </a:r>
          </a:p>
          <a:p>
            <a:r>
              <a:rPr lang="en-US" dirty="0"/>
              <a:t>Content will not need to change</a:t>
            </a:r>
          </a:p>
          <a:p>
            <a:pPr marL="0" indent="0">
              <a:buNone/>
            </a:pPr>
            <a:r>
              <a:rPr lang="en-US" dirty="0"/>
              <a:t>CONs:</a:t>
            </a:r>
          </a:p>
          <a:p>
            <a:r>
              <a:rPr lang="en-US" dirty="0"/>
              <a:t>Downstream authors can change role semantics</a:t>
            </a:r>
          </a:p>
          <a:p>
            <a:r>
              <a:rPr lang="en-US" dirty="0"/>
              <a:t>Some tools will need to change.</a:t>
            </a:r>
          </a:p>
          <a:p>
            <a:r>
              <a:rPr lang="en-US" dirty="0"/>
              <a:t>Currently defined behavior in documentation needs to be adjusted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A07660-7DC0-49E3-BB5C-4AA0C83D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8EF5-4483-4111-9BC9-A0B1E6FC34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3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744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OSCAL Metadata Objects</vt:lpstr>
      <vt:lpstr>OSCAL Documents are networked</vt:lpstr>
      <vt:lpstr>An example</vt:lpstr>
      <vt:lpstr>What if the role is redefined?</vt:lpstr>
      <vt:lpstr>Current state</vt:lpstr>
      <vt:lpstr>Aligning with best practice</vt:lpstr>
      <vt:lpstr>Option 1: Do nothing</vt:lpstr>
      <vt:lpstr>Option 2: Scope roles to the current document only</vt:lpstr>
      <vt:lpstr>Option 3: Allow roles to be overridden</vt:lpstr>
      <vt:lpstr>Option 4: Disallow identifier clashes for roles</vt:lpstr>
      <vt:lpstr>Which option is best?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OSCAL Metadata Objects</dc:title>
  <dc:creator>Waltermire, David A. (Fed)</dc:creator>
  <cp:lastModifiedBy>Waltermire, David A. (Fed)</cp:lastModifiedBy>
  <cp:revision>4</cp:revision>
  <dcterms:created xsi:type="dcterms:W3CDTF">2022-05-27T11:45:20Z</dcterms:created>
  <dcterms:modified xsi:type="dcterms:W3CDTF">2022-05-27T13:38:48Z</dcterms:modified>
</cp:coreProperties>
</file>