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58"/>
    <p:restoredTop sz="94761"/>
  </p:normalViewPr>
  <p:slideViewPr>
    <p:cSldViewPr snapToGrid="0" snapToObjects="1">
      <p:cViewPr varScale="1">
        <p:scale>
          <a:sx n="88" d="100"/>
          <a:sy n="88" d="100"/>
        </p:scale>
        <p:origin x="176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BD80C-6F55-AF43-A862-918733A13B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141EB5-A55F-5646-934B-18EEA65EB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21908-45FB-D34C-A88D-C4794EA9C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887C-EE4C-3D42-9E38-066AE88545FE}" type="datetimeFigureOut">
              <a:rPr lang="en-IE" smtClean="0"/>
              <a:t>27/09/2021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D77D3-CC71-1149-BB09-4C9CB4CA5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86253-CA4E-B646-A351-B5CA90D53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3BC4-3516-DA4A-8531-DBDD1B1A423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9142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2B055-68C9-564A-B688-2C21EC49F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66F76A-779A-7F48-A160-F79406B6D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B1E62-D68C-364F-B22A-556F0799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887C-EE4C-3D42-9E38-066AE88545FE}" type="datetimeFigureOut">
              <a:rPr lang="en-IE" smtClean="0"/>
              <a:t>27/09/2021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0EE99-FF56-814C-9A86-8346D1CB6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8FF3B-7E03-904D-9A4C-F9229FEA7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3BC4-3516-DA4A-8531-DBDD1B1A423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448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0ED205-3EE4-4043-A28B-E6C1796AAE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132E79-B2F3-8840-A1C9-4E51AFF59B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66C8E-9E0B-EE46-9DA0-6F24CE39F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887C-EE4C-3D42-9E38-066AE88545FE}" type="datetimeFigureOut">
              <a:rPr lang="en-IE" smtClean="0"/>
              <a:t>27/09/2021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F99E5-BD76-CD4C-BC0B-ADD6CF583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B31D6-D750-CA4A-BDBB-3FBA8C788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3BC4-3516-DA4A-8531-DBDD1B1A423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5222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02990-8755-0940-92D7-AE49654C5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25FC4-1F8E-9F42-BFCD-1595619B8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45327-9011-FA44-B075-90855C9E6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887C-EE4C-3D42-9E38-066AE88545FE}" type="datetimeFigureOut">
              <a:rPr lang="en-IE" smtClean="0"/>
              <a:t>27/09/2021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944F5-FDEE-6E41-8C0A-E6312868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EE745-2AA2-664B-A1EB-2DB306F60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3BC4-3516-DA4A-8531-DBDD1B1A423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98655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614D0-41EB-BA42-9EAA-B551C31A9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6846EE-CD46-5747-9F0A-AAC06F809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CF2CA-6321-3447-A570-DDAEAAD15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887C-EE4C-3D42-9E38-066AE88545FE}" type="datetimeFigureOut">
              <a:rPr lang="en-IE" smtClean="0"/>
              <a:t>27/09/2021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50D3E-B99C-F248-8FF1-2FCFB7CC4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15BF3-2DC9-AA47-B21F-5F7F4CDCA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3BC4-3516-DA4A-8531-DBDD1B1A423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3618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8A743-F65A-6146-9D44-330FD94A2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19930-F10D-0647-8902-E105B6897D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E7ABEF-DC92-2B42-BDFB-16CBDB9DC1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C830DE-480A-BA4D-8DF2-AF23D7E39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887C-EE4C-3D42-9E38-066AE88545FE}" type="datetimeFigureOut">
              <a:rPr lang="en-IE" smtClean="0"/>
              <a:t>27/09/2021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C7DAC5-8533-2A48-81E0-A126F3CF3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E5CB66-05A2-0245-9EBC-02E671766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3BC4-3516-DA4A-8531-DBDD1B1A423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02856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F7AB9-8791-6749-9889-0AE193408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562762-DB08-1047-BC1F-5E923F0D5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D6A159-F330-2F45-80E7-027B91DD5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40D245-41AC-6B4B-8AAB-1C00D46097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3769E9-C3A2-8B43-A116-3771A6974D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21DACE-F3F9-674F-9912-3985AB9BB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887C-EE4C-3D42-9E38-066AE88545FE}" type="datetimeFigureOut">
              <a:rPr lang="en-IE" smtClean="0"/>
              <a:t>27/09/2021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04F6C0-4C28-F44C-9DD7-DA172E6D4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C37534-E5AD-DF4A-AB18-B4CBD2BF8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3BC4-3516-DA4A-8531-DBDD1B1A423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42536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00B9A-F2FF-FC49-8FDC-E7A41A01C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E67556-4E12-374E-BB5B-BC7D969F5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887C-EE4C-3D42-9E38-066AE88545FE}" type="datetimeFigureOut">
              <a:rPr lang="en-IE" smtClean="0"/>
              <a:t>27/09/2021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A05E36-9A49-0F4E-95EC-A98B0F450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41C460-9128-7F4D-848E-0EFCA090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3BC4-3516-DA4A-8531-DBDD1B1A423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60305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FD67CD-46DB-6D47-8EF6-BA8A16C18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887C-EE4C-3D42-9E38-066AE88545FE}" type="datetimeFigureOut">
              <a:rPr lang="en-IE" smtClean="0"/>
              <a:t>27/09/2021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2ABBBD-E48E-D044-9834-518981CEF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43FAF-6F75-6543-AE32-C2C052E85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3BC4-3516-DA4A-8531-DBDD1B1A423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22159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58926-D521-724C-B982-B62C6AFF9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1745B-F76C-124B-BA87-1D53780AC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7DADB5-1862-664C-AE41-3A9E08939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9DB0A5-CAD1-0F4D-BC33-45D196A7C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887C-EE4C-3D42-9E38-066AE88545FE}" type="datetimeFigureOut">
              <a:rPr lang="en-IE" smtClean="0"/>
              <a:t>27/09/2021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166CEE-6032-784E-89FA-37816BDED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5A3C4E-5489-8444-B6DD-4EBBC7DE4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3BC4-3516-DA4A-8531-DBDD1B1A423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14259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787C5-4D16-B449-AC7D-55C270B7E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A0A573-A399-F745-9715-5F7AF1C7E9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653F00-5CA4-7040-98DA-3ACC6AD587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B64996-F1BB-0243-A480-6ABE91848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887C-EE4C-3D42-9E38-066AE88545FE}" type="datetimeFigureOut">
              <a:rPr lang="en-IE" smtClean="0"/>
              <a:t>27/09/2021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4192F8-CE15-F645-A6C8-D2A8D4C36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97D3A6-370B-D645-820B-A376BB5E6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3BC4-3516-DA4A-8531-DBDD1B1A423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17409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BCBB93-EB0E-944A-A296-D8CDF38AE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4052E7-1D16-D84B-8A88-ADCE790EE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E2008-EDC6-884E-A68B-72E955EF2F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7887C-EE4C-3D42-9E38-066AE88545FE}" type="datetimeFigureOut">
              <a:rPr lang="en-IE" smtClean="0"/>
              <a:t>27/09/2021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7D32E-14C8-FE4B-9558-BC8839E173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440BE-49B4-0D45-AF15-4204AF8C83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73BC4-3516-DA4A-8531-DBDD1B1A423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46945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n 3">
            <a:extLst>
              <a:ext uri="{FF2B5EF4-FFF2-40B4-BE49-F238E27FC236}">
                <a16:creationId xmlns:a16="http://schemas.microsoft.com/office/drawing/2014/main" id="{E8A75F30-AE22-224D-BE76-4C83EDE2A7A5}"/>
              </a:ext>
            </a:extLst>
          </p:cNvPr>
          <p:cNvSpPr/>
          <p:nvPr/>
        </p:nvSpPr>
        <p:spPr>
          <a:xfrm>
            <a:off x="71082" y="219053"/>
            <a:ext cx="1187669" cy="124022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Package</a:t>
            </a:r>
          </a:p>
          <a:p>
            <a:pPr algn="ctr"/>
            <a:r>
              <a:rPr lang="en-IE" dirty="0"/>
              <a:t>Repository</a:t>
            </a:r>
          </a:p>
        </p:txBody>
      </p:sp>
      <p:sp>
        <p:nvSpPr>
          <p:cNvPr id="5" name="Snip and Round Single Corner of Rectangle 4">
            <a:extLst>
              <a:ext uri="{FF2B5EF4-FFF2-40B4-BE49-F238E27FC236}">
                <a16:creationId xmlns:a16="http://schemas.microsoft.com/office/drawing/2014/main" id="{FFCBB083-0D50-064E-AE5D-D99E46366A08}"/>
              </a:ext>
            </a:extLst>
          </p:cNvPr>
          <p:cNvSpPr/>
          <p:nvPr/>
        </p:nvSpPr>
        <p:spPr>
          <a:xfrm>
            <a:off x="1494971" y="1365602"/>
            <a:ext cx="10252277" cy="985329"/>
          </a:xfrm>
          <a:prstGeom prst="snip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kubectl create ns my-local-repo</a:t>
            </a:r>
          </a:p>
          <a:p>
            <a:endParaRPr lang="en-IE" sz="12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tanzu package repository add tce-repo --url projects.registry.vmware.com/tce/main:stable -n my-local-repo</a:t>
            </a:r>
          </a:p>
        </p:txBody>
      </p:sp>
      <p:cxnSp>
        <p:nvCxnSpPr>
          <p:cNvPr id="7" name="Elbow Connector 6">
            <a:extLst>
              <a:ext uri="{FF2B5EF4-FFF2-40B4-BE49-F238E27FC236}">
                <a16:creationId xmlns:a16="http://schemas.microsoft.com/office/drawing/2014/main" id="{7AA238FB-507C-E04E-92FC-9CB98F94B840}"/>
              </a:ext>
            </a:extLst>
          </p:cNvPr>
          <p:cNvCxnSpPr>
            <a:cxnSpLocks/>
            <a:stCxn id="5" idx="2"/>
            <a:endCxn id="4" idx="3"/>
          </p:cNvCxnSpPr>
          <p:nvPr/>
        </p:nvCxnSpPr>
        <p:spPr>
          <a:xfrm rot="10800000">
            <a:off x="664917" y="1459275"/>
            <a:ext cx="830054" cy="39899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6CDED72E-4C40-D04F-A773-B0BB1D690640}"/>
              </a:ext>
            </a:extLst>
          </p:cNvPr>
          <p:cNvSpPr/>
          <p:nvPr/>
        </p:nvSpPr>
        <p:spPr>
          <a:xfrm>
            <a:off x="1611087" y="3167658"/>
            <a:ext cx="9176362" cy="26906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Kubernetes Cluster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0044D8B-9A25-B046-BD5C-D16D5F530169}"/>
              </a:ext>
            </a:extLst>
          </p:cNvPr>
          <p:cNvSpPr/>
          <p:nvPr/>
        </p:nvSpPr>
        <p:spPr>
          <a:xfrm>
            <a:off x="3781590" y="4681148"/>
            <a:ext cx="1093076" cy="94593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Control Plane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8C48235-331A-2F4F-9AF1-042E39046743}"/>
              </a:ext>
            </a:extLst>
          </p:cNvPr>
          <p:cNvSpPr/>
          <p:nvPr/>
        </p:nvSpPr>
        <p:spPr>
          <a:xfrm>
            <a:off x="5116405" y="468114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8481D76-D4D1-674B-A4A3-D3BF7D4300D3}"/>
              </a:ext>
            </a:extLst>
          </p:cNvPr>
          <p:cNvSpPr/>
          <p:nvPr/>
        </p:nvSpPr>
        <p:spPr>
          <a:xfrm>
            <a:off x="6451220" y="468114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2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2970C6B-6ABC-7B48-A8EF-4E1662F82C62}"/>
              </a:ext>
            </a:extLst>
          </p:cNvPr>
          <p:cNvSpPr/>
          <p:nvPr/>
        </p:nvSpPr>
        <p:spPr>
          <a:xfrm>
            <a:off x="8453443" y="468114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463DE9-61BB-CB48-8BAA-3E2E3431A732}"/>
              </a:ext>
            </a:extLst>
          </p:cNvPr>
          <p:cNvSpPr txBox="1"/>
          <p:nvPr/>
        </p:nvSpPr>
        <p:spPr>
          <a:xfrm>
            <a:off x="7688814" y="4821736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1F0E7C-346D-F545-847E-F01860E422E8}"/>
              </a:ext>
            </a:extLst>
          </p:cNvPr>
          <p:cNvSpPr/>
          <p:nvPr/>
        </p:nvSpPr>
        <p:spPr>
          <a:xfrm>
            <a:off x="3179070" y="3716326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-system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9D416D-B8F3-084B-8868-ED23C96D1DB5}"/>
              </a:ext>
            </a:extLst>
          </p:cNvPr>
          <p:cNvSpPr/>
          <p:nvPr/>
        </p:nvSpPr>
        <p:spPr>
          <a:xfrm>
            <a:off x="4361222" y="3716326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-public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3A9804-5625-B946-8722-591CD0712D5F}"/>
              </a:ext>
            </a:extLst>
          </p:cNvPr>
          <p:cNvSpPr/>
          <p:nvPr/>
        </p:nvSpPr>
        <p:spPr>
          <a:xfrm>
            <a:off x="5543374" y="3716326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tkg</a:t>
            </a:r>
            <a:r>
              <a:rPr lang="en-IE" sz="1200" dirty="0"/>
              <a:t>-system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834D38-D254-2F4E-B5C2-15D166C7477C}"/>
              </a:ext>
            </a:extLst>
          </p:cNvPr>
          <p:cNvSpPr/>
          <p:nvPr/>
        </p:nvSpPr>
        <p:spPr>
          <a:xfrm>
            <a:off x="6725525" y="373308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/>
              <a:t>default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D99F0E4-32C1-0B4F-B760-94940FF2E340}"/>
              </a:ext>
            </a:extLst>
          </p:cNvPr>
          <p:cNvSpPr/>
          <p:nvPr/>
        </p:nvSpPr>
        <p:spPr>
          <a:xfrm>
            <a:off x="8729638" y="373308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/>
              <a:t>my-local-repo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1F5B06-A642-AD4B-BCFD-07D71A0C58F1}"/>
              </a:ext>
            </a:extLst>
          </p:cNvPr>
          <p:cNvSpPr txBox="1"/>
          <p:nvPr/>
        </p:nvSpPr>
        <p:spPr>
          <a:xfrm>
            <a:off x="7960055" y="3733087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50CBAEBC-A04C-8E47-9644-47A821828256}"/>
              </a:ext>
            </a:extLst>
          </p:cNvPr>
          <p:cNvCxnSpPr>
            <a:cxnSpLocks/>
            <a:stCxn id="5" idx="1"/>
            <a:endCxn id="21" idx="0"/>
          </p:cNvCxnSpPr>
          <p:nvPr/>
        </p:nvCxnSpPr>
        <p:spPr>
          <a:xfrm rot="16200000" flipH="1">
            <a:off x="7257565" y="1714476"/>
            <a:ext cx="1382156" cy="265506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2B0B6F7-CD71-E848-AAD5-3EA0F66A92C7}"/>
              </a:ext>
            </a:extLst>
          </p:cNvPr>
          <p:cNvSpPr txBox="1"/>
          <p:nvPr/>
        </p:nvSpPr>
        <p:spPr>
          <a:xfrm>
            <a:off x="3027878" y="6123071"/>
            <a:ext cx="7395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Repositories are added to the </a:t>
            </a:r>
            <a:r>
              <a:rPr lang="en-IE" b="1" dirty="0"/>
              <a:t>default</a:t>
            </a:r>
            <a:r>
              <a:rPr lang="en-IE" dirty="0"/>
              <a:t> namespace unless otherwise specified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9EFC1D4-9C78-0C4E-B545-E49EFCDF8C03}"/>
              </a:ext>
            </a:extLst>
          </p:cNvPr>
          <p:cNvSpPr txBox="1"/>
          <p:nvPr/>
        </p:nvSpPr>
        <p:spPr>
          <a:xfrm>
            <a:off x="1768946" y="3994697"/>
            <a:ext cx="1342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i="1" dirty="0"/>
              <a:t>namespaces</a:t>
            </a:r>
          </a:p>
        </p:txBody>
      </p:sp>
    </p:spTree>
    <p:extLst>
      <p:ext uri="{BB962C8B-B14F-4D97-AF65-F5344CB8AC3E}">
        <p14:creationId xmlns:p14="http://schemas.microsoft.com/office/powerpoint/2010/main" val="3706517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of Rectangle 4">
            <a:extLst>
              <a:ext uri="{FF2B5EF4-FFF2-40B4-BE49-F238E27FC236}">
                <a16:creationId xmlns:a16="http://schemas.microsoft.com/office/drawing/2014/main" id="{FFCBB083-0D50-064E-AE5D-D99E46366A08}"/>
              </a:ext>
            </a:extLst>
          </p:cNvPr>
          <p:cNvSpPr/>
          <p:nvPr/>
        </p:nvSpPr>
        <p:spPr>
          <a:xfrm>
            <a:off x="3540630" y="610386"/>
            <a:ext cx="6011823" cy="1669898"/>
          </a:xfrm>
          <a:prstGeom prst="snip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tanzu package repository get tce-repo -n my-local-repo</a:t>
            </a:r>
          </a:p>
          <a:p>
            <a:r>
              <a:rPr lang="en-IE" sz="12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Retrieving repository tce-repo...</a:t>
            </a:r>
          </a:p>
          <a:p>
            <a:r>
              <a:rPr lang="en-IE" sz="12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NAME:          tce-repo</a:t>
            </a:r>
          </a:p>
          <a:p>
            <a:r>
              <a:rPr lang="en-IE" sz="12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VERSION:       14144</a:t>
            </a:r>
          </a:p>
          <a:p>
            <a:r>
              <a:rPr lang="en-IE" sz="12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REPOSITORY:    projects.registry.vmware.com/tce/main:stable</a:t>
            </a:r>
          </a:p>
          <a:p>
            <a:r>
              <a:rPr lang="en-IE" sz="12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STATUS:        Reconcile succeeded</a:t>
            </a:r>
          </a:p>
          <a:p>
            <a:r>
              <a:rPr lang="en-IE" sz="12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REASON: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0044D8B-9A25-B046-BD5C-D16D5F530169}"/>
              </a:ext>
            </a:extLst>
          </p:cNvPr>
          <p:cNvSpPr/>
          <p:nvPr/>
        </p:nvSpPr>
        <p:spPr>
          <a:xfrm>
            <a:off x="3800421" y="4550522"/>
            <a:ext cx="1093076" cy="94593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Control Plane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8C48235-331A-2F4F-9AF1-042E39046743}"/>
              </a:ext>
            </a:extLst>
          </p:cNvPr>
          <p:cNvSpPr/>
          <p:nvPr/>
        </p:nvSpPr>
        <p:spPr>
          <a:xfrm>
            <a:off x="5135236" y="4550522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8481D76-D4D1-674B-A4A3-D3BF7D4300D3}"/>
              </a:ext>
            </a:extLst>
          </p:cNvPr>
          <p:cNvSpPr/>
          <p:nvPr/>
        </p:nvSpPr>
        <p:spPr>
          <a:xfrm>
            <a:off x="6470051" y="4550522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2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2970C6B-6ABC-7B48-A8EF-4E1662F82C62}"/>
              </a:ext>
            </a:extLst>
          </p:cNvPr>
          <p:cNvSpPr/>
          <p:nvPr/>
        </p:nvSpPr>
        <p:spPr>
          <a:xfrm>
            <a:off x="8472274" y="4550522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463DE9-61BB-CB48-8BAA-3E2E3431A732}"/>
              </a:ext>
            </a:extLst>
          </p:cNvPr>
          <p:cNvSpPr txBox="1"/>
          <p:nvPr/>
        </p:nvSpPr>
        <p:spPr>
          <a:xfrm>
            <a:off x="7707645" y="4691111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1F0E7C-346D-F545-847E-F01860E422E8}"/>
              </a:ext>
            </a:extLst>
          </p:cNvPr>
          <p:cNvSpPr/>
          <p:nvPr/>
        </p:nvSpPr>
        <p:spPr>
          <a:xfrm>
            <a:off x="3197901" y="3585701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-system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9D416D-B8F3-084B-8868-ED23C96D1DB5}"/>
              </a:ext>
            </a:extLst>
          </p:cNvPr>
          <p:cNvSpPr/>
          <p:nvPr/>
        </p:nvSpPr>
        <p:spPr>
          <a:xfrm>
            <a:off x="4380053" y="3585701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-public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3A9804-5625-B946-8722-591CD0712D5F}"/>
              </a:ext>
            </a:extLst>
          </p:cNvPr>
          <p:cNvSpPr/>
          <p:nvPr/>
        </p:nvSpPr>
        <p:spPr>
          <a:xfrm>
            <a:off x="5562205" y="3585701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tkg</a:t>
            </a:r>
            <a:r>
              <a:rPr lang="en-IE" sz="1200" dirty="0"/>
              <a:t>-system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834D38-D254-2F4E-B5C2-15D166C7477C}"/>
              </a:ext>
            </a:extLst>
          </p:cNvPr>
          <p:cNvSpPr/>
          <p:nvPr/>
        </p:nvSpPr>
        <p:spPr>
          <a:xfrm>
            <a:off x="6744356" y="3602462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/>
              <a:t>default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D99F0E4-32C1-0B4F-B760-94940FF2E340}"/>
              </a:ext>
            </a:extLst>
          </p:cNvPr>
          <p:cNvSpPr/>
          <p:nvPr/>
        </p:nvSpPr>
        <p:spPr>
          <a:xfrm>
            <a:off x="8748469" y="3602462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/>
              <a:t>my-local-repo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1F5B06-A642-AD4B-BCFD-07D71A0C58F1}"/>
              </a:ext>
            </a:extLst>
          </p:cNvPr>
          <p:cNvSpPr txBox="1"/>
          <p:nvPr/>
        </p:nvSpPr>
        <p:spPr>
          <a:xfrm>
            <a:off x="7978886" y="3602462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50CBAEBC-A04C-8E47-9644-47A821828256}"/>
              </a:ext>
            </a:extLst>
          </p:cNvPr>
          <p:cNvCxnSpPr>
            <a:cxnSpLocks/>
            <a:stCxn id="21" idx="0"/>
            <a:endCxn id="5" idx="1"/>
          </p:cNvCxnSpPr>
          <p:nvPr/>
        </p:nvCxnSpPr>
        <p:spPr>
          <a:xfrm rot="16200000" flipV="1">
            <a:off x="7259686" y="1567140"/>
            <a:ext cx="1322178" cy="2748465"/>
          </a:xfrm>
          <a:prstGeom prst="bentConnector3">
            <a:avLst>
              <a:gd name="adj1" fmla="val 6207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2B0B6F7-CD71-E848-AAD5-3EA0F66A92C7}"/>
              </a:ext>
            </a:extLst>
          </p:cNvPr>
          <p:cNvSpPr txBox="1"/>
          <p:nvPr/>
        </p:nvSpPr>
        <p:spPr>
          <a:xfrm>
            <a:off x="1770743" y="6021563"/>
            <a:ext cx="9652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The namespace where the repository has been added needs to be included in any repository queries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3E6198F8-2D00-B14E-AAFF-7A1330498F05}"/>
              </a:ext>
            </a:extLst>
          </p:cNvPr>
          <p:cNvSpPr/>
          <p:nvPr/>
        </p:nvSpPr>
        <p:spPr>
          <a:xfrm>
            <a:off x="2262095" y="3037030"/>
            <a:ext cx="8568895" cy="26906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Kubernetes Cluster</a:t>
            </a:r>
          </a:p>
        </p:txBody>
      </p:sp>
    </p:spTree>
    <p:extLst>
      <p:ext uri="{BB962C8B-B14F-4D97-AF65-F5344CB8AC3E}">
        <p14:creationId xmlns:p14="http://schemas.microsoft.com/office/powerpoint/2010/main" val="1996047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of Rectangle 4">
            <a:extLst>
              <a:ext uri="{FF2B5EF4-FFF2-40B4-BE49-F238E27FC236}">
                <a16:creationId xmlns:a16="http://schemas.microsoft.com/office/drawing/2014/main" id="{FFCBB083-0D50-064E-AE5D-D99E46366A08}"/>
              </a:ext>
            </a:extLst>
          </p:cNvPr>
          <p:cNvSpPr/>
          <p:nvPr/>
        </p:nvSpPr>
        <p:spPr>
          <a:xfrm>
            <a:off x="1785257" y="493486"/>
            <a:ext cx="9434286" cy="1615258"/>
          </a:xfrm>
          <a:prstGeom prst="snip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tanzu package available list -n my-local-repo</a:t>
            </a:r>
          </a:p>
          <a:p>
            <a:r>
              <a:rPr lang="en-IE" sz="12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Retrieving available packages...</a:t>
            </a:r>
          </a:p>
          <a:p>
            <a:r>
              <a:rPr lang="en-IE" sz="12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NAME                                           DISPLAY-NAME        SHORT-DESCRIPTION</a:t>
            </a:r>
          </a:p>
          <a:p>
            <a:r>
              <a:rPr lang="en-IE" sz="12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cert-manager.community.tanzu.vmware.com        cert-manager        Certificate management</a:t>
            </a:r>
          </a:p>
          <a:p>
            <a:r>
              <a:rPr lang="en-IE" sz="12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contour.community.tanzu.vmware.com             Contour             An ingress controller</a:t>
            </a:r>
          </a:p>
          <a:p>
            <a:r>
              <a:rPr lang="en-IE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0044D8B-9A25-B046-BD5C-D16D5F530169}"/>
              </a:ext>
            </a:extLst>
          </p:cNvPr>
          <p:cNvSpPr/>
          <p:nvPr/>
        </p:nvSpPr>
        <p:spPr>
          <a:xfrm>
            <a:off x="3492843" y="4167824"/>
            <a:ext cx="1093076" cy="94593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Control Plane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8C48235-331A-2F4F-9AF1-042E39046743}"/>
              </a:ext>
            </a:extLst>
          </p:cNvPr>
          <p:cNvSpPr/>
          <p:nvPr/>
        </p:nvSpPr>
        <p:spPr>
          <a:xfrm>
            <a:off x="5153475" y="4167824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8481D76-D4D1-674B-A4A3-D3BF7D4300D3}"/>
              </a:ext>
            </a:extLst>
          </p:cNvPr>
          <p:cNvSpPr/>
          <p:nvPr/>
        </p:nvSpPr>
        <p:spPr>
          <a:xfrm>
            <a:off x="6488290" y="4167824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2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2970C6B-6ABC-7B48-A8EF-4E1662F82C62}"/>
              </a:ext>
            </a:extLst>
          </p:cNvPr>
          <p:cNvSpPr/>
          <p:nvPr/>
        </p:nvSpPr>
        <p:spPr>
          <a:xfrm>
            <a:off x="8490513" y="4167824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463DE9-61BB-CB48-8BAA-3E2E3431A732}"/>
              </a:ext>
            </a:extLst>
          </p:cNvPr>
          <p:cNvSpPr txBox="1"/>
          <p:nvPr/>
        </p:nvSpPr>
        <p:spPr>
          <a:xfrm>
            <a:off x="7725884" y="4308413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1F0E7C-346D-F545-847E-F01860E422E8}"/>
              </a:ext>
            </a:extLst>
          </p:cNvPr>
          <p:cNvSpPr/>
          <p:nvPr/>
        </p:nvSpPr>
        <p:spPr>
          <a:xfrm>
            <a:off x="3216140" y="3203003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-system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9D416D-B8F3-084B-8868-ED23C96D1DB5}"/>
              </a:ext>
            </a:extLst>
          </p:cNvPr>
          <p:cNvSpPr/>
          <p:nvPr/>
        </p:nvSpPr>
        <p:spPr>
          <a:xfrm>
            <a:off x="4406436" y="3203003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-public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3A9804-5625-B946-8722-591CD0712D5F}"/>
              </a:ext>
            </a:extLst>
          </p:cNvPr>
          <p:cNvSpPr/>
          <p:nvPr/>
        </p:nvSpPr>
        <p:spPr>
          <a:xfrm>
            <a:off x="5581676" y="3203003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tkg</a:t>
            </a:r>
            <a:r>
              <a:rPr lang="en-IE" sz="1200" dirty="0"/>
              <a:t>-system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834D38-D254-2F4E-B5C2-15D166C7477C}"/>
              </a:ext>
            </a:extLst>
          </p:cNvPr>
          <p:cNvSpPr/>
          <p:nvPr/>
        </p:nvSpPr>
        <p:spPr>
          <a:xfrm>
            <a:off x="6762595" y="3219764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/>
              <a:t>default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D99F0E4-32C1-0B4F-B760-94940FF2E340}"/>
              </a:ext>
            </a:extLst>
          </p:cNvPr>
          <p:cNvSpPr/>
          <p:nvPr/>
        </p:nvSpPr>
        <p:spPr>
          <a:xfrm>
            <a:off x="8766708" y="3219764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/>
              <a:t>my-local-repo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1F5B06-A642-AD4B-BCFD-07D71A0C58F1}"/>
              </a:ext>
            </a:extLst>
          </p:cNvPr>
          <p:cNvSpPr txBox="1"/>
          <p:nvPr/>
        </p:nvSpPr>
        <p:spPr>
          <a:xfrm>
            <a:off x="7997125" y="3219764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50CBAEBC-A04C-8E47-9644-47A821828256}"/>
              </a:ext>
            </a:extLst>
          </p:cNvPr>
          <p:cNvCxnSpPr>
            <a:cxnSpLocks/>
            <a:stCxn id="21" idx="0"/>
            <a:endCxn id="5" idx="1"/>
          </p:cNvCxnSpPr>
          <p:nvPr/>
        </p:nvCxnSpPr>
        <p:spPr>
          <a:xfrm rot="16200000" flipV="1">
            <a:off x="7352313" y="1258831"/>
            <a:ext cx="1111020" cy="2810846"/>
          </a:xfrm>
          <a:prstGeom prst="bentConnector3">
            <a:avLst>
              <a:gd name="adj1" fmla="val 7220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2B0B6F7-CD71-E848-AAD5-3EA0F66A92C7}"/>
              </a:ext>
            </a:extLst>
          </p:cNvPr>
          <p:cNvSpPr txBox="1"/>
          <p:nvPr/>
        </p:nvSpPr>
        <p:spPr>
          <a:xfrm>
            <a:off x="2315064" y="5853292"/>
            <a:ext cx="8719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The namespace where the repo resides must be included in any package availability queries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37C7F957-E692-194B-A9CD-7241BCE0A311}"/>
              </a:ext>
            </a:extLst>
          </p:cNvPr>
          <p:cNvSpPr/>
          <p:nvPr/>
        </p:nvSpPr>
        <p:spPr>
          <a:xfrm>
            <a:off x="2218553" y="2674173"/>
            <a:ext cx="8568895" cy="26906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Kubernetes Cluster</a:t>
            </a:r>
          </a:p>
        </p:txBody>
      </p:sp>
    </p:spTree>
    <p:extLst>
      <p:ext uri="{BB962C8B-B14F-4D97-AF65-F5344CB8AC3E}">
        <p14:creationId xmlns:p14="http://schemas.microsoft.com/office/powerpoint/2010/main" val="3731897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of Rectangle 4">
            <a:extLst>
              <a:ext uri="{FF2B5EF4-FFF2-40B4-BE49-F238E27FC236}">
                <a16:creationId xmlns:a16="http://schemas.microsoft.com/office/drawing/2014/main" id="{FFCBB083-0D50-064E-AE5D-D99E46366A08}"/>
              </a:ext>
            </a:extLst>
          </p:cNvPr>
          <p:cNvSpPr/>
          <p:nvPr/>
        </p:nvSpPr>
        <p:spPr>
          <a:xfrm>
            <a:off x="258366" y="767748"/>
            <a:ext cx="10537370" cy="694607"/>
          </a:xfrm>
          <a:prstGeom prst="snip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tanzu package install certmgr -p cert-manager.community.tanzu.vmware.com --namespace my-local-repo -v 1.5.1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0044D8B-9A25-B046-BD5C-D16D5F530169}"/>
              </a:ext>
            </a:extLst>
          </p:cNvPr>
          <p:cNvSpPr/>
          <p:nvPr/>
        </p:nvSpPr>
        <p:spPr>
          <a:xfrm>
            <a:off x="1896271" y="4211367"/>
            <a:ext cx="1093076" cy="94593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Control Plane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8C48235-331A-2F4F-9AF1-042E39046743}"/>
              </a:ext>
            </a:extLst>
          </p:cNvPr>
          <p:cNvSpPr/>
          <p:nvPr/>
        </p:nvSpPr>
        <p:spPr>
          <a:xfrm>
            <a:off x="3556903" y="421136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8481D76-D4D1-674B-A4A3-D3BF7D4300D3}"/>
              </a:ext>
            </a:extLst>
          </p:cNvPr>
          <p:cNvSpPr/>
          <p:nvPr/>
        </p:nvSpPr>
        <p:spPr>
          <a:xfrm>
            <a:off x="4891718" y="421136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2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2970C6B-6ABC-7B48-A8EF-4E1662F82C62}"/>
              </a:ext>
            </a:extLst>
          </p:cNvPr>
          <p:cNvSpPr/>
          <p:nvPr/>
        </p:nvSpPr>
        <p:spPr>
          <a:xfrm>
            <a:off x="6893941" y="4211367"/>
            <a:ext cx="1093076" cy="9459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Node 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463DE9-61BB-CB48-8BAA-3E2E3431A732}"/>
              </a:ext>
            </a:extLst>
          </p:cNvPr>
          <p:cNvSpPr txBox="1"/>
          <p:nvPr/>
        </p:nvSpPr>
        <p:spPr>
          <a:xfrm>
            <a:off x="6129312" y="4351956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1F0E7C-346D-F545-847E-F01860E422E8}"/>
              </a:ext>
            </a:extLst>
          </p:cNvPr>
          <p:cNvSpPr/>
          <p:nvPr/>
        </p:nvSpPr>
        <p:spPr>
          <a:xfrm>
            <a:off x="1633924" y="326330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-system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9D416D-B8F3-084B-8868-ED23C96D1DB5}"/>
              </a:ext>
            </a:extLst>
          </p:cNvPr>
          <p:cNvSpPr/>
          <p:nvPr/>
        </p:nvSpPr>
        <p:spPr>
          <a:xfrm>
            <a:off x="2809864" y="3246546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kube</a:t>
            </a:r>
            <a:r>
              <a:rPr lang="en-IE" sz="1200" dirty="0"/>
              <a:t>-public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3A9804-5625-B946-8722-591CD0712D5F}"/>
              </a:ext>
            </a:extLst>
          </p:cNvPr>
          <p:cNvSpPr/>
          <p:nvPr/>
        </p:nvSpPr>
        <p:spPr>
          <a:xfrm>
            <a:off x="3985104" y="3246546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 err="1"/>
              <a:t>tkg</a:t>
            </a:r>
            <a:r>
              <a:rPr lang="en-IE" sz="1200" dirty="0"/>
              <a:t>-system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834D38-D254-2F4E-B5C2-15D166C7477C}"/>
              </a:ext>
            </a:extLst>
          </p:cNvPr>
          <p:cNvSpPr/>
          <p:nvPr/>
        </p:nvSpPr>
        <p:spPr>
          <a:xfrm>
            <a:off x="5166023" y="326330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/>
              <a:t>default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D99F0E4-32C1-0B4F-B760-94940FF2E340}"/>
              </a:ext>
            </a:extLst>
          </p:cNvPr>
          <p:cNvSpPr/>
          <p:nvPr/>
        </p:nvSpPr>
        <p:spPr>
          <a:xfrm>
            <a:off x="7170136" y="326330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dirty="0"/>
              <a:t>my-local-repo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1F5B06-A642-AD4B-BCFD-07D71A0C58F1}"/>
              </a:ext>
            </a:extLst>
          </p:cNvPr>
          <p:cNvSpPr txBox="1"/>
          <p:nvPr/>
        </p:nvSpPr>
        <p:spPr>
          <a:xfrm>
            <a:off x="6400553" y="3263307"/>
            <a:ext cx="62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. . . 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50CBAEBC-A04C-8E47-9644-47A821828256}"/>
              </a:ext>
            </a:extLst>
          </p:cNvPr>
          <p:cNvCxnSpPr>
            <a:cxnSpLocks/>
            <a:stCxn id="21" idx="0"/>
            <a:endCxn id="5" idx="1"/>
          </p:cNvCxnSpPr>
          <p:nvPr/>
        </p:nvCxnSpPr>
        <p:spPr>
          <a:xfrm rot="16200000" flipV="1">
            <a:off x="5721387" y="1268019"/>
            <a:ext cx="1800952" cy="218962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2B0B6F7-CD71-E848-AAD5-3EA0F66A92C7}"/>
              </a:ext>
            </a:extLst>
          </p:cNvPr>
          <p:cNvSpPr txBox="1"/>
          <p:nvPr/>
        </p:nvSpPr>
        <p:spPr>
          <a:xfrm>
            <a:off x="2658598" y="5795621"/>
            <a:ext cx="7982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The namespace where the repo reside needs to be included in any package installs.</a:t>
            </a:r>
          </a:p>
          <a:p>
            <a:r>
              <a:rPr lang="en-IE" dirty="0"/>
              <a:t>The namespace where the package is installed is defined in the package.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37C7F957-E692-194B-A9CD-7241BCE0A311}"/>
              </a:ext>
            </a:extLst>
          </p:cNvPr>
          <p:cNvSpPr/>
          <p:nvPr/>
        </p:nvSpPr>
        <p:spPr>
          <a:xfrm>
            <a:off x="621981" y="2717716"/>
            <a:ext cx="10931390" cy="26906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Kubernetes Cluster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C62415D-531E-E449-B415-1ACB2CD4B711}"/>
              </a:ext>
            </a:extLst>
          </p:cNvPr>
          <p:cNvSpPr/>
          <p:nvPr/>
        </p:nvSpPr>
        <p:spPr>
          <a:xfrm>
            <a:off x="8344828" y="3263307"/>
            <a:ext cx="1093076" cy="8155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200" b="1" dirty="0"/>
              <a:t>cert-manager</a:t>
            </a:r>
          </a:p>
        </p:txBody>
      </p:sp>
      <p:pic>
        <p:nvPicPr>
          <p:cNvPr id="28" name="Picture 27" descr="A picture containing text, sign, outdoor, clipart&#10;&#10;Description automatically generated">
            <a:extLst>
              <a:ext uri="{FF2B5EF4-FFF2-40B4-BE49-F238E27FC236}">
                <a16:creationId xmlns:a16="http://schemas.microsoft.com/office/drawing/2014/main" id="{A2D3D3B3-0C68-8C49-A053-208D8A51B5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3915" y="2853670"/>
            <a:ext cx="661821" cy="641139"/>
          </a:xfrm>
          <a:prstGeom prst="rect">
            <a:avLst/>
          </a:prstGeom>
        </p:spPr>
      </p:pic>
      <p:pic>
        <p:nvPicPr>
          <p:cNvPr id="30" name="Picture 29" descr="Icon&#10;&#10;Description automatically generated">
            <a:extLst>
              <a:ext uri="{FF2B5EF4-FFF2-40B4-BE49-F238E27FC236}">
                <a16:creationId xmlns:a16="http://schemas.microsoft.com/office/drawing/2014/main" id="{7E9ECF59-258E-C84A-9CF6-E7AED9A916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3915" y="3652220"/>
            <a:ext cx="641761" cy="621706"/>
          </a:xfrm>
          <a:prstGeom prst="rect">
            <a:avLst/>
          </a:prstGeom>
        </p:spPr>
      </p:pic>
      <p:pic>
        <p:nvPicPr>
          <p:cNvPr id="33" name="Picture 32" descr="A picture containing text, sign, stop, outdoor&#10;&#10;Description automatically generated">
            <a:extLst>
              <a:ext uri="{FF2B5EF4-FFF2-40B4-BE49-F238E27FC236}">
                <a16:creationId xmlns:a16="http://schemas.microsoft.com/office/drawing/2014/main" id="{A3FAA89F-ECFF-E94E-85A2-078E34292A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33915" y="4466717"/>
            <a:ext cx="641761" cy="621706"/>
          </a:xfrm>
          <a:prstGeom prst="rect">
            <a:avLst/>
          </a:prstGeom>
        </p:spPr>
      </p:pic>
      <p:cxnSp>
        <p:nvCxnSpPr>
          <p:cNvPr id="36" name="Elbow Connector 35">
            <a:extLst>
              <a:ext uri="{FF2B5EF4-FFF2-40B4-BE49-F238E27FC236}">
                <a16:creationId xmlns:a16="http://schemas.microsoft.com/office/drawing/2014/main" id="{145696B7-A6D0-154D-A674-ED96C4283B35}"/>
              </a:ext>
            </a:extLst>
          </p:cNvPr>
          <p:cNvCxnSpPr>
            <a:cxnSpLocks/>
            <a:stCxn id="5" idx="0"/>
            <a:endCxn id="24" idx="0"/>
          </p:cNvCxnSpPr>
          <p:nvPr/>
        </p:nvCxnSpPr>
        <p:spPr>
          <a:xfrm flipH="1">
            <a:off x="8891366" y="1115052"/>
            <a:ext cx="1904370" cy="2148255"/>
          </a:xfrm>
          <a:prstGeom prst="bentConnector4">
            <a:avLst>
              <a:gd name="adj1" fmla="val -12004"/>
              <a:gd name="adj2" fmla="val 5808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17EA0ED3-CE90-5E44-AE9E-22E983D7AE0F}"/>
              </a:ext>
            </a:extLst>
          </p:cNvPr>
          <p:cNvCxnSpPr>
            <a:cxnSpLocks/>
            <a:stCxn id="24" idx="3"/>
            <a:endCxn id="28" idx="1"/>
          </p:cNvCxnSpPr>
          <p:nvPr/>
        </p:nvCxnSpPr>
        <p:spPr>
          <a:xfrm flipV="1">
            <a:off x="9437904" y="3174240"/>
            <a:ext cx="696011" cy="49684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C73E599B-D740-2242-B169-ED7A69BFA5EC}"/>
              </a:ext>
            </a:extLst>
          </p:cNvPr>
          <p:cNvCxnSpPr>
            <a:cxnSpLocks/>
            <a:stCxn id="24" idx="3"/>
            <a:endCxn id="30" idx="1"/>
          </p:cNvCxnSpPr>
          <p:nvPr/>
        </p:nvCxnSpPr>
        <p:spPr>
          <a:xfrm>
            <a:off x="9437904" y="3671080"/>
            <a:ext cx="696011" cy="29199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8DC524C9-8D9A-4344-AE7D-1E3289530612}"/>
              </a:ext>
            </a:extLst>
          </p:cNvPr>
          <p:cNvCxnSpPr>
            <a:cxnSpLocks/>
            <a:stCxn id="24" idx="3"/>
            <a:endCxn id="33" idx="1"/>
          </p:cNvCxnSpPr>
          <p:nvPr/>
        </p:nvCxnSpPr>
        <p:spPr>
          <a:xfrm>
            <a:off x="9437904" y="3671080"/>
            <a:ext cx="696011" cy="110649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1295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293</Words>
  <Application>Microsoft Macintosh PowerPoint</Application>
  <PresentationFormat>Widescreen</PresentationFormat>
  <Paragraphs>74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Cormac Hogan</dc:creator>
  <cp:lastModifiedBy>Cormac Hogan</cp:lastModifiedBy>
  <cp:revision>2</cp:revision>
  <dcterms:created xsi:type="dcterms:W3CDTF">2021-09-27T07:27:36Z</dcterms:created>
  <dcterms:modified xsi:type="dcterms:W3CDTF">2021-09-27T09:20:22Z</dcterms:modified>
</cp:coreProperties>
</file>